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74" r:id="rId3"/>
    <p:sldId id="354" r:id="rId4"/>
    <p:sldId id="364" r:id="rId5"/>
    <p:sldId id="365" r:id="rId6"/>
    <p:sldId id="366" r:id="rId7"/>
    <p:sldId id="363" r:id="rId8"/>
    <p:sldId id="367" r:id="rId9"/>
    <p:sldId id="368" r:id="rId10"/>
    <p:sldId id="369" r:id="rId11"/>
    <p:sldId id="370" r:id="rId12"/>
    <p:sldId id="371" r:id="rId13"/>
    <p:sldId id="372" r:id="rId14"/>
    <p:sldId id="373" r:id="rId15"/>
    <p:sldId id="374" r:id="rId16"/>
    <p:sldId id="375" r:id="rId17"/>
    <p:sldId id="378" r:id="rId18"/>
    <p:sldId id="379" r:id="rId19"/>
    <p:sldId id="376" r:id="rId20"/>
    <p:sldId id="377" r:id="rId21"/>
    <p:sldId id="380" r:id="rId22"/>
    <p:sldId id="381" r:id="rId23"/>
  </p:sldIdLst>
  <p:sldSz cx="12192000" cy="6858000"/>
  <p:notesSz cx="6858000" cy="9144000"/>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EEF656-0586-8742-803D-CB883D3B5AF2}" v="251" dt="2022-10-27T02:45:50.723"/>
    <p1510:client id="{E5600F5F-A382-DE48-88B9-C95F76B5592B}" v="1446" dt="2022-10-26T14:53:50.6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178"/>
    <p:restoredTop sz="81202"/>
  </p:normalViewPr>
  <p:slideViewPr>
    <p:cSldViewPr snapToGrid="0">
      <p:cViewPr varScale="1">
        <p:scale>
          <a:sx n="100" d="100"/>
          <a:sy n="100" d="100"/>
        </p:scale>
        <p:origin x="184" y="3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钱 霖奕" userId="d928a817aa094823" providerId="LiveId" clId="{B98D9CB8-AD71-6246-898F-BF6C703CCA1D}"/>
    <pc:docChg chg="undo custSel addSld delSld modSld sldOrd">
      <pc:chgData name="钱 霖奕" userId="d928a817aa094823" providerId="LiveId" clId="{B98D9CB8-AD71-6246-898F-BF6C703CCA1D}" dt="2022-09-09T05:44:43.249" v="16904" actId="20577"/>
      <pc:docMkLst>
        <pc:docMk/>
      </pc:docMkLst>
      <pc:sldChg chg="add del">
        <pc:chgData name="钱 霖奕" userId="d928a817aa094823" providerId="LiveId" clId="{B98D9CB8-AD71-6246-898F-BF6C703CCA1D}" dt="2022-09-08T13:12:16.449" v="8465" actId="2696"/>
        <pc:sldMkLst>
          <pc:docMk/>
          <pc:sldMk cId="2177846880" sldId="257"/>
        </pc:sldMkLst>
      </pc:sldChg>
      <pc:sldChg chg="del">
        <pc:chgData name="钱 霖奕" userId="d928a817aa094823" providerId="LiveId" clId="{B98D9CB8-AD71-6246-898F-BF6C703CCA1D}" dt="2022-09-08T13:13:21.574" v="8478" actId="2696"/>
        <pc:sldMkLst>
          <pc:docMk/>
          <pc:sldMk cId="1288806881" sldId="271"/>
        </pc:sldMkLst>
      </pc:sldChg>
      <pc:sldChg chg="del">
        <pc:chgData name="钱 霖奕" userId="d928a817aa094823" providerId="LiveId" clId="{B98D9CB8-AD71-6246-898F-BF6C703CCA1D}" dt="2022-09-08T13:13:23.430" v="8480" actId="2696"/>
        <pc:sldMkLst>
          <pc:docMk/>
          <pc:sldMk cId="1033092032" sldId="272"/>
        </pc:sldMkLst>
      </pc:sldChg>
      <pc:sldChg chg="modSp mod">
        <pc:chgData name="钱 霖奕" userId="d928a817aa094823" providerId="LiveId" clId="{B98D9CB8-AD71-6246-898F-BF6C703CCA1D}" dt="2022-09-08T15:09:09.059" v="10720" actId="2711"/>
        <pc:sldMkLst>
          <pc:docMk/>
          <pc:sldMk cId="1121480370" sldId="273"/>
        </pc:sldMkLst>
        <pc:spChg chg="mod">
          <ac:chgData name="钱 霖奕" userId="d928a817aa094823" providerId="LiveId" clId="{B98D9CB8-AD71-6246-898F-BF6C703CCA1D}" dt="2022-09-08T15:09:09.059" v="10720" actId="2711"/>
          <ac:spMkLst>
            <pc:docMk/>
            <pc:sldMk cId="1121480370" sldId="273"/>
            <ac:spMk id="3" creationId="{5C121501-F249-54FA-0482-0C7093FD968D}"/>
          </ac:spMkLst>
        </pc:spChg>
      </pc:sldChg>
      <pc:sldChg chg="modSp mod">
        <pc:chgData name="钱 霖奕" userId="d928a817aa094823" providerId="LiveId" clId="{B98D9CB8-AD71-6246-898F-BF6C703CCA1D}" dt="2022-09-09T05:42:26.086" v="16584" actId="20577"/>
        <pc:sldMkLst>
          <pc:docMk/>
          <pc:sldMk cId="3697872608" sldId="274"/>
        </pc:sldMkLst>
        <pc:spChg chg="mod">
          <ac:chgData name="钱 霖奕" userId="d928a817aa094823" providerId="LiveId" clId="{B98D9CB8-AD71-6246-898F-BF6C703CCA1D}" dt="2022-09-09T05:42:26.086" v="16584" actId="20577"/>
          <ac:spMkLst>
            <pc:docMk/>
            <pc:sldMk cId="3697872608" sldId="274"/>
            <ac:spMk id="3" creationId="{504A44D1-6592-6C0F-B646-4F855D45B54F}"/>
          </ac:spMkLst>
        </pc:spChg>
      </pc:sldChg>
      <pc:sldChg chg="addSp delSp modSp add del mod ord">
        <pc:chgData name="钱 霖奕" userId="d928a817aa094823" providerId="LiveId" clId="{B98D9CB8-AD71-6246-898F-BF6C703CCA1D}" dt="2022-09-08T15:07:07.570" v="10680" actId="20578"/>
        <pc:sldMkLst>
          <pc:docMk/>
          <pc:sldMk cId="2584545648" sldId="275"/>
        </pc:sldMkLst>
        <pc:spChg chg="mod">
          <ac:chgData name="钱 霖奕" userId="d928a817aa094823" providerId="LiveId" clId="{B98D9CB8-AD71-6246-898F-BF6C703CCA1D}" dt="2022-09-08T14:59:42.438" v="10244" actId="20577"/>
          <ac:spMkLst>
            <pc:docMk/>
            <pc:sldMk cId="2584545648" sldId="275"/>
            <ac:spMk id="3" creationId="{8D3ED66A-9556-3EF7-E824-EA0C912A258F}"/>
          </ac:spMkLst>
        </pc:spChg>
        <pc:picChg chg="add del">
          <ac:chgData name="钱 霖奕" userId="d928a817aa094823" providerId="LiveId" clId="{B98D9CB8-AD71-6246-898F-BF6C703CCA1D}" dt="2022-09-08T13:34:12.721" v="9202"/>
          <ac:picMkLst>
            <pc:docMk/>
            <pc:sldMk cId="2584545648" sldId="275"/>
            <ac:picMk id="4" creationId="{52C02C7E-3911-1460-F1CF-61148BDE49C3}"/>
          </ac:picMkLst>
        </pc:picChg>
      </pc:sldChg>
      <pc:sldChg chg="modSp mod">
        <pc:chgData name="钱 霖奕" userId="d928a817aa094823" providerId="LiveId" clId="{B98D9CB8-AD71-6246-898F-BF6C703CCA1D}" dt="2022-09-09T01:33:04.648" v="10935" actId="20577"/>
        <pc:sldMkLst>
          <pc:docMk/>
          <pc:sldMk cId="761627530" sldId="276"/>
        </pc:sldMkLst>
        <pc:spChg chg="mod">
          <ac:chgData name="钱 霖奕" userId="d928a817aa094823" providerId="LiveId" clId="{B98D9CB8-AD71-6246-898F-BF6C703CCA1D}" dt="2022-09-09T01:33:04.648" v="10935" actId="20577"/>
          <ac:spMkLst>
            <pc:docMk/>
            <pc:sldMk cId="761627530" sldId="276"/>
            <ac:spMk id="3" creationId="{2BCDEE75-1E69-6286-16E0-AB428BF6C4AA}"/>
          </ac:spMkLst>
        </pc:spChg>
      </pc:sldChg>
      <pc:sldChg chg="addSp modSp mod ord">
        <pc:chgData name="钱 霖奕" userId="d928a817aa094823" providerId="LiveId" clId="{B98D9CB8-AD71-6246-898F-BF6C703CCA1D}" dt="2022-09-08T13:41:57.949" v="9568" actId="1076"/>
        <pc:sldMkLst>
          <pc:docMk/>
          <pc:sldMk cId="3411829758" sldId="277"/>
        </pc:sldMkLst>
        <pc:spChg chg="mod">
          <ac:chgData name="钱 霖奕" userId="d928a817aa094823" providerId="LiveId" clId="{B98D9CB8-AD71-6246-898F-BF6C703CCA1D}" dt="2022-09-08T13:40:35.879" v="9555" actId="20577"/>
          <ac:spMkLst>
            <pc:docMk/>
            <pc:sldMk cId="3411829758" sldId="277"/>
            <ac:spMk id="3" creationId="{52B9B3EB-A1F0-7384-7A85-04967D0E1E6E}"/>
          </ac:spMkLst>
        </pc:spChg>
        <pc:picChg chg="add mod">
          <ac:chgData name="钱 霖奕" userId="d928a817aa094823" providerId="LiveId" clId="{B98D9CB8-AD71-6246-898F-BF6C703CCA1D}" dt="2022-09-08T13:41:57.949" v="9568" actId="1076"/>
          <ac:picMkLst>
            <pc:docMk/>
            <pc:sldMk cId="3411829758" sldId="277"/>
            <ac:picMk id="1026" creationId="{5B1BC768-B41E-A166-1E52-135D11682396}"/>
          </ac:picMkLst>
        </pc:picChg>
      </pc:sldChg>
      <pc:sldChg chg="del">
        <pc:chgData name="钱 霖奕" userId="d928a817aa094823" providerId="LiveId" clId="{B98D9CB8-AD71-6246-898F-BF6C703CCA1D}" dt="2022-09-08T13:14:33.044" v="8483" actId="2696"/>
        <pc:sldMkLst>
          <pc:docMk/>
          <pc:sldMk cId="3814232278" sldId="278"/>
        </pc:sldMkLst>
      </pc:sldChg>
      <pc:sldChg chg="del">
        <pc:chgData name="钱 霖奕" userId="d928a817aa094823" providerId="LiveId" clId="{B98D9CB8-AD71-6246-898F-BF6C703CCA1D}" dt="2022-09-08T13:14:30.563" v="8482" actId="2696"/>
        <pc:sldMkLst>
          <pc:docMk/>
          <pc:sldMk cId="2192496550" sldId="279"/>
        </pc:sldMkLst>
      </pc:sldChg>
      <pc:sldChg chg="del">
        <pc:chgData name="钱 霖奕" userId="d928a817aa094823" providerId="LiveId" clId="{B98D9CB8-AD71-6246-898F-BF6C703CCA1D}" dt="2022-09-08T13:14:27.826" v="8481" actId="2696"/>
        <pc:sldMkLst>
          <pc:docMk/>
          <pc:sldMk cId="1324182486" sldId="280"/>
        </pc:sldMkLst>
      </pc:sldChg>
      <pc:sldChg chg="del">
        <pc:chgData name="钱 霖奕" userId="d928a817aa094823" providerId="LiveId" clId="{B98D9CB8-AD71-6246-898F-BF6C703CCA1D}" dt="2022-09-08T13:13:17.485" v="8468" actId="2696"/>
        <pc:sldMkLst>
          <pc:docMk/>
          <pc:sldMk cId="1699016561" sldId="281"/>
        </pc:sldMkLst>
      </pc:sldChg>
      <pc:sldChg chg="del">
        <pc:chgData name="钱 霖奕" userId="d928a817aa094823" providerId="LiveId" clId="{B98D9CB8-AD71-6246-898F-BF6C703CCA1D}" dt="2022-09-08T13:13:18.336" v="8469" actId="2696"/>
        <pc:sldMkLst>
          <pc:docMk/>
          <pc:sldMk cId="4104468989" sldId="282"/>
        </pc:sldMkLst>
      </pc:sldChg>
      <pc:sldChg chg="del">
        <pc:chgData name="钱 霖奕" userId="d928a817aa094823" providerId="LiveId" clId="{B98D9CB8-AD71-6246-898F-BF6C703CCA1D}" dt="2022-09-08T13:13:18.993" v="8470" actId="2696"/>
        <pc:sldMkLst>
          <pc:docMk/>
          <pc:sldMk cId="915415212" sldId="283"/>
        </pc:sldMkLst>
      </pc:sldChg>
      <pc:sldChg chg="del">
        <pc:chgData name="钱 霖奕" userId="d928a817aa094823" providerId="LiveId" clId="{B98D9CB8-AD71-6246-898F-BF6C703CCA1D}" dt="2022-09-08T13:13:19.331" v="8471" actId="2696"/>
        <pc:sldMkLst>
          <pc:docMk/>
          <pc:sldMk cId="1279562446" sldId="284"/>
        </pc:sldMkLst>
      </pc:sldChg>
      <pc:sldChg chg="del">
        <pc:chgData name="钱 霖奕" userId="d928a817aa094823" providerId="LiveId" clId="{B98D9CB8-AD71-6246-898F-BF6C703CCA1D}" dt="2022-09-08T13:13:19.641" v="8472" actId="2696"/>
        <pc:sldMkLst>
          <pc:docMk/>
          <pc:sldMk cId="3200741199" sldId="285"/>
        </pc:sldMkLst>
      </pc:sldChg>
      <pc:sldChg chg="del">
        <pc:chgData name="钱 霖奕" userId="d928a817aa094823" providerId="LiveId" clId="{B98D9CB8-AD71-6246-898F-BF6C703CCA1D}" dt="2022-09-08T13:13:20.070" v="8473" actId="2696"/>
        <pc:sldMkLst>
          <pc:docMk/>
          <pc:sldMk cId="1703513159" sldId="286"/>
        </pc:sldMkLst>
      </pc:sldChg>
      <pc:sldChg chg="del">
        <pc:chgData name="钱 霖奕" userId="d928a817aa094823" providerId="LiveId" clId="{B98D9CB8-AD71-6246-898F-BF6C703CCA1D}" dt="2022-09-08T13:13:20.326" v="8474" actId="2696"/>
        <pc:sldMkLst>
          <pc:docMk/>
          <pc:sldMk cId="1204863058" sldId="287"/>
        </pc:sldMkLst>
      </pc:sldChg>
      <pc:sldChg chg="del">
        <pc:chgData name="钱 霖奕" userId="d928a817aa094823" providerId="LiveId" clId="{B98D9CB8-AD71-6246-898F-BF6C703CCA1D}" dt="2022-09-08T13:13:20.462" v="8475" actId="2696"/>
        <pc:sldMkLst>
          <pc:docMk/>
          <pc:sldMk cId="3836581015" sldId="288"/>
        </pc:sldMkLst>
      </pc:sldChg>
      <pc:sldChg chg="del">
        <pc:chgData name="钱 霖奕" userId="d928a817aa094823" providerId="LiveId" clId="{B98D9CB8-AD71-6246-898F-BF6C703CCA1D}" dt="2022-09-08T13:13:20.684" v="8476" actId="2696"/>
        <pc:sldMkLst>
          <pc:docMk/>
          <pc:sldMk cId="3737404314" sldId="289"/>
        </pc:sldMkLst>
      </pc:sldChg>
      <pc:sldChg chg="del">
        <pc:chgData name="钱 霖奕" userId="d928a817aa094823" providerId="LiveId" clId="{B98D9CB8-AD71-6246-898F-BF6C703CCA1D}" dt="2022-09-08T13:13:21.238" v="8477" actId="2696"/>
        <pc:sldMkLst>
          <pc:docMk/>
          <pc:sldMk cId="3113704918" sldId="290"/>
        </pc:sldMkLst>
      </pc:sldChg>
      <pc:sldChg chg="del">
        <pc:chgData name="钱 霖奕" userId="d928a817aa094823" providerId="LiveId" clId="{B98D9CB8-AD71-6246-898F-BF6C703CCA1D}" dt="2022-09-08T13:13:21.838" v="8479" actId="2696"/>
        <pc:sldMkLst>
          <pc:docMk/>
          <pc:sldMk cId="3565350987" sldId="291"/>
        </pc:sldMkLst>
      </pc:sldChg>
      <pc:sldChg chg="del">
        <pc:chgData name="钱 霖奕" userId="d928a817aa094823" providerId="LiveId" clId="{B98D9CB8-AD71-6246-898F-BF6C703CCA1D}" dt="2022-09-08T15:08:00.056" v="10694" actId="2696"/>
        <pc:sldMkLst>
          <pc:docMk/>
          <pc:sldMk cId="2758960485" sldId="292"/>
        </pc:sldMkLst>
      </pc:sldChg>
      <pc:sldChg chg="del">
        <pc:chgData name="钱 霖奕" userId="d928a817aa094823" providerId="LiveId" clId="{B98D9CB8-AD71-6246-898F-BF6C703CCA1D}" dt="2022-09-08T15:15:36.132" v="10816" actId="2696"/>
        <pc:sldMkLst>
          <pc:docMk/>
          <pc:sldMk cId="1291177262" sldId="293"/>
        </pc:sldMkLst>
      </pc:sldChg>
      <pc:sldChg chg="del">
        <pc:chgData name="钱 霖奕" userId="d928a817aa094823" providerId="LiveId" clId="{B98D9CB8-AD71-6246-898F-BF6C703CCA1D}" dt="2022-09-08T15:15:39.303" v="10817" actId="2696"/>
        <pc:sldMkLst>
          <pc:docMk/>
          <pc:sldMk cId="872914552" sldId="294"/>
        </pc:sldMkLst>
      </pc:sldChg>
      <pc:sldChg chg="del ord">
        <pc:chgData name="钱 霖奕" userId="d928a817aa094823" providerId="LiveId" clId="{B98D9CB8-AD71-6246-898F-BF6C703CCA1D}" dt="2022-09-09T05:38:46.243" v="16553" actId="2696"/>
        <pc:sldMkLst>
          <pc:docMk/>
          <pc:sldMk cId="2987597241" sldId="295"/>
        </pc:sldMkLst>
      </pc:sldChg>
      <pc:sldChg chg="del ord">
        <pc:chgData name="钱 霖奕" userId="d928a817aa094823" providerId="LiveId" clId="{B98D9CB8-AD71-6246-898F-BF6C703CCA1D}" dt="2022-09-09T05:38:47.682" v="16554" actId="2696"/>
        <pc:sldMkLst>
          <pc:docMk/>
          <pc:sldMk cId="1615893373" sldId="296"/>
        </pc:sldMkLst>
      </pc:sldChg>
      <pc:sldChg chg="del ord">
        <pc:chgData name="钱 霖奕" userId="d928a817aa094823" providerId="LiveId" clId="{B98D9CB8-AD71-6246-898F-BF6C703CCA1D}" dt="2022-09-09T05:38:54.103" v="16555" actId="2696"/>
        <pc:sldMkLst>
          <pc:docMk/>
          <pc:sldMk cId="314733466" sldId="297"/>
        </pc:sldMkLst>
      </pc:sldChg>
      <pc:sldChg chg="modSp del mod ord">
        <pc:chgData name="钱 霖奕" userId="d928a817aa094823" providerId="LiveId" clId="{B98D9CB8-AD71-6246-898F-BF6C703CCA1D}" dt="2022-09-09T05:41:33.592" v="16572" actId="2696"/>
        <pc:sldMkLst>
          <pc:docMk/>
          <pc:sldMk cId="3267586367" sldId="298"/>
        </pc:sldMkLst>
        <pc:spChg chg="mod">
          <ac:chgData name="钱 霖奕" userId="d928a817aa094823" providerId="LiveId" clId="{B98D9CB8-AD71-6246-898F-BF6C703CCA1D}" dt="2022-09-09T05:40:47.107" v="16571" actId="20577"/>
          <ac:spMkLst>
            <pc:docMk/>
            <pc:sldMk cId="3267586367" sldId="298"/>
            <ac:spMk id="3" creationId="{9680E830-10DB-18C9-A3C3-4269D30E8F87}"/>
          </ac:spMkLst>
        </pc:spChg>
      </pc:sldChg>
      <pc:sldChg chg="modSp del mod">
        <pc:chgData name="钱 霖奕" userId="d928a817aa094823" providerId="LiveId" clId="{B98D9CB8-AD71-6246-898F-BF6C703CCA1D}" dt="2022-09-09T02:53:34.957" v="12852" actId="2696"/>
        <pc:sldMkLst>
          <pc:docMk/>
          <pc:sldMk cId="348058875" sldId="299"/>
        </pc:sldMkLst>
        <pc:spChg chg="mod">
          <ac:chgData name="钱 霖奕" userId="d928a817aa094823" providerId="LiveId" clId="{B98D9CB8-AD71-6246-898F-BF6C703CCA1D}" dt="2022-09-09T02:53:24.630" v="12849" actId="20577"/>
          <ac:spMkLst>
            <pc:docMk/>
            <pc:sldMk cId="348058875" sldId="299"/>
            <ac:spMk id="3" creationId="{9680E830-10DB-18C9-A3C3-4269D30E8F87}"/>
          </ac:spMkLst>
        </pc:spChg>
      </pc:sldChg>
      <pc:sldChg chg="del">
        <pc:chgData name="钱 霖奕" userId="d928a817aa094823" providerId="LiveId" clId="{B98D9CB8-AD71-6246-898F-BF6C703CCA1D}" dt="2022-09-09T01:46:19.187" v="11610" actId="2696"/>
        <pc:sldMkLst>
          <pc:docMk/>
          <pc:sldMk cId="3015091561" sldId="300"/>
        </pc:sldMkLst>
      </pc:sldChg>
      <pc:sldChg chg="del ord">
        <pc:chgData name="钱 霖奕" userId="d928a817aa094823" providerId="LiveId" clId="{B98D9CB8-AD71-6246-898F-BF6C703CCA1D}" dt="2022-09-09T02:02:38.472" v="11858" actId="2696"/>
        <pc:sldMkLst>
          <pc:docMk/>
          <pc:sldMk cId="1177048517" sldId="301"/>
        </pc:sldMkLst>
      </pc:sldChg>
      <pc:sldChg chg="del">
        <pc:chgData name="钱 霖奕" userId="d928a817aa094823" providerId="LiveId" clId="{B98D9CB8-AD71-6246-898F-BF6C703CCA1D}" dt="2022-09-09T02:14:59.508" v="12252" actId="2696"/>
        <pc:sldMkLst>
          <pc:docMk/>
          <pc:sldMk cId="3909264986" sldId="302"/>
        </pc:sldMkLst>
      </pc:sldChg>
      <pc:sldChg chg="modSp del mod ord">
        <pc:chgData name="钱 霖奕" userId="d928a817aa094823" providerId="LiveId" clId="{B98D9CB8-AD71-6246-898F-BF6C703CCA1D}" dt="2022-09-09T02:44:35.357" v="12625" actId="2696"/>
        <pc:sldMkLst>
          <pc:docMk/>
          <pc:sldMk cId="3559988289" sldId="303"/>
        </pc:sldMkLst>
        <pc:spChg chg="mod">
          <ac:chgData name="钱 霖奕" userId="d928a817aa094823" providerId="LiveId" clId="{B98D9CB8-AD71-6246-898F-BF6C703CCA1D}" dt="2022-09-06T13:31:49.255" v="499" actId="20577"/>
          <ac:spMkLst>
            <pc:docMk/>
            <pc:sldMk cId="3559988289" sldId="303"/>
            <ac:spMk id="3" creationId="{9680E830-10DB-18C9-A3C3-4269D30E8F87}"/>
          </ac:spMkLst>
        </pc:spChg>
      </pc:sldChg>
      <pc:sldChg chg="modSp add del mod ord">
        <pc:chgData name="钱 霖奕" userId="d928a817aa094823" providerId="LiveId" clId="{B98D9CB8-AD71-6246-898F-BF6C703CCA1D}" dt="2022-09-09T02:51:35.475" v="12833" actId="2696"/>
        <pc:sldMkLst>
          <pc:docMk/>
          <pc:sldMk cId="597975123" sldId="304"/>
        </pc:sldMkLst>
        <pc:spChg chg="mod">
          <ac:chgData name="钱 霖奕" userId="d928a817aa094823" providerId="LiveId" clId="{B98D9CB8-AD71-6246-898F-BF6C703CCA1D}" dt="2022-09-07T02:49:14.521" v="848" actId="20577"/>
          <ac:spMkLst>
            <pc:docMk/>
            <pc:sldMk cId="597975123" sldId="304"/>
            <ac:spMk id="3" creationId="{9680E830-10DB-18C9-A3C3-4269D30E8F87}"/>
          </ac:spMkLst>
        </pc:spChg>
      </pc:sldChg>
      <pc:sldChg chg="modSp add del mod">
        <pc:chgData name="钱 霖奕" userId="d928a817aa094823" providerId="LiveId" clId="{B98D9CB8-AD71-6246-898F-BF6C703CCA1D}" dt="2022-09-09T02:54:55.044" v="12862" actId="2696"/>
        <pc:sldMkLst>
          <pc:docMk/>
          <pc:sldMk cId="1549492250" sldId="305"/>
        </pc:sldMkLst>
        <pc:spChg chg="mod">
          <ac:chgData name="钱 霖奕" userId="d928a817aa094823" providerId="LiveId" clId="{B98D9CB8-AD71-6246-898F-BF6C703CCA1D}" dt="2022-09-07T03:02:25.617" v="1089" actId="20577"/>
          <ac:spMkLst>
            <pc:docMk/>
            <pc:sldMk cId="1549492250" sldId="305"/>
            <ac:spMk id="3" creationId="{9680E830-10DB-18C9-A3C3-4269D30E8F87}"/>
          </ac:spMkLst>
        </pc:spChg>
      </pc:sldChg>
      <pc:sldChg chg="addSp delSp modSp new mod">
        <pc:chgData name="钱 霖奕" userId="d928a817aa094823" providerId="LiveId" clId="{B98D9CB8-AD71-6246-898F-BF6C703CCA1D}" dt="2022-09-09T03:13:00.880" v="13535" actId="20577"/>
        <pc:sldMkLst>
          <pc:docMk/>
          <pc:sldMk cId="3574455880" sldId="306"/>
        </pc:sldMkLst>
        <pc:spChg chg="mod">
          <ac:chgData name="钱 霖奕" userId="d928a817aa094823" providerId="LiveId" clId="{B98D9CB8-AD71-6246-898F-BF6C703CCA1D}" dt="2022-09-09T02:55:30.038" v="12892" actId="2711"/>
          <ac:spMkLst>
            <pc:docMk/>
            <pc:sldMk cId="3574455880" sldId="306"/>
            <ac:spMk id="2" creationId="{7A56D87B-AA91-E547-3E45-5641F4064636}"/>
          </ac:spMkLst>
        </pc:spChg>
        <pc:spChg chg="mod">
          <ac:chgData name="钱 霖奕" userId="d928a817aa094823" providerId="LiveId" clId="{B98D9CB8-AD71-6246-898F-BF6C703CCA1D}" dt="2022-09-09T03:13:00.880" v="13535" actId="20577"/>
          <ac:spMkLst>
            <pc:docMk/>
            <pc:sldMk cId="3574455880" sldId="306"/>
            <ac:spMk id="3" creationId="{D409E8CD-5526-EDDA-9C36-2A73126FF7C9}"/>
          </ac:spMkLst>
        </pc:spChg>
        <pc:picChg chg="add del mod">
          <ac:chgData name="钱 霖奕" userId="d928a817aa094823" providerId="LiveId" clId="{B98D9CB8-AD71-6246-898F-BF6C703CCA1D}" dt="2022-09-09T02:59:21.601" v="13052" actId="478"/>
          <ac:picMkLst>
            <pc:docMk/>
            <pc:sldMk cId="3574455880" sldId="306"/>
            <ac:picMk id="4" creationId="{176601E6-3DCC-6BF2-9A0D-DED0866416D3}"/>
          </ac:picMkLst>
        </pc:picChg>
        <pc:picChg chg="add del mod">
          <ac:chgData name="钱 霖奕" userId="d928a817aa094823" providerId="LiveId" clId="{B98D9CB8-AD71-6246-898F-BF6C703CCA1D}" dt="2022-09-09T02:59:24.177" v="13055" actId="478"/>
          <ac:picMkLst>
            <pc:docMk/>
            <pc:sldMk cId="3574455880" sldId="306"/>
            <ac:picMk id="5" creationId="{E2C0CB99-F521-25C1-D109-861AF1C3FE65}"/>
          </ac:picMkLst>
        </pc:picChg>
        <pc:picChg chg="add mod">
          <ac:chgData name="钱 霖奕" userId="d928a817aa094823" providerId="LiveId" clId="{B98D9CB8-AD71-6246-898F-BF6C703CCA1D}" dt="2022-09-09T03:12:43.481" v="13529" actId="1076"/>
          <ac:picMkLst>
            <pc:docMk/>
            <pc:sldMk cId="3574455880" sldId="306"/>
            <ac:picMk id="6" creationId="{73FE70B2-5F85-089E-44BD-9764826DCCCF}"/>
          </ac:picMkLst>
        </pc:picChg>
        <pc:picChg chg="add del mod">
          <ac:chgData name="钱 霖奕" userId="d928a817aa094823" providerId="LiveId" clId="{B98D9CB8-AD71-6246-898F-BF6C703CCA1D}" dt="2022-09-09T03:00:47.485" v="13074"/>
          <ac:picMkLst>
            <pc:docMk/>
            <pc:sldMk cId="3574455880" sldId="306"/>
            <ac:picMk id="7" creationId="{503C1F25-68B9-3B0A-B287-3E3FBDF86CD4}"/>
          </ac:picMkLst>
        </pc:picChg>
        <pc:picChg chg="add del mod">
          <ac:chgData name="钱 霖奕" userId="d928a817aa094823" providerId="LiveId" clId="{B98D9CB8-AD71-6246-898F-BF6C703CCA1D}" dt="2022-09-09T03:01:23.285" v="13076" actId="478"/>
          <ac:picMkLst>
            <pc:docMk/>
            <pc:sldMk cId="3574455880" sldId="306"/>
            <ac:picMk id="8" creationId="{2DCA1842-2BA8-FFAC-2414-5786D1FF20EA}"/>
          </ac:picMkLst>
        </pc:picChg>
        <pc:picChg chg="add del mod">
          <ac:chgData name="钱 霖奕" userId="d928a817aa094823" providerId="LiveId" clId="{B98D9CB8-AD71-6246-898F-BF6C703CCA1D}" dt="2022-09-09T03:01:45.014" v="13078"/>
          <ac:picMkLst>
            <pc:docMk/>
            <pc:sldMk cId="3574455880" sldId="306"/>
            <ac:picMk id="9" creationId="{2DB636EE-E79F-4E8A-1914-81B77C9B014B}"/>
          </ac:picMkLst>
        </pc:picChg>
        <pc:picChg chg="add del mod">
          <ac:chgData name="钱 霖奕" userId="d928a817aa094823" providerId="LiveId" clId="{B98D9CB8-AD71-6246-898F-BF6C703CCA1D}" dt="2022-09-09T03:02:07.604" v="13085"/>
          <ac:picMkLst>
            <pc:docMk/>
            <pc:sldMk cId="3574455880" sldId="306"/>
            <ac:picMk id="10" creationId="{EFB3D744-7264-C42B-FCB5-C7DCFFD37074}"/>
          </ac:picMkLst>
        </pc:picChg>
      </pc:sldChg>
      <pc:sldChg chg="addSp delSp modSp add del mod">
        <pc:chgData name="钱 霖奕" userId="d928a817aa094823" providerId="LiveId" clId="{B98D9CB8-AD71-6246-898F-BF6C703CCA1D}" dt="2022-09-09T03:13:58.172" v="13537" actId="2696"/>
        <pc:sldMkLst>
          <pc:docMk/>
          <pc:sldMk cId="2954183714" sldId="307"/>
        </pc:sldMkLst>
        <pc:spChg chg="mod">
          <ac:chgData name="钱 霖奕" userId="d928a817aa094823" providerId="LiveId" clId="{B98D9CB8-AD71-6246-898F-BF6C703CCA1D}" dt="2022-09-09T03:01:55.743" v="13083" actId="20577"/>
          <ac:spMkLst>
            <pc:docMk/>
            <pc:sldMk cId="2954183714" sldId="307"/>
            <ac:spMk id="3" creationId="{D409E8CD-5526-EDDA-9C36-2A73126FF7C9}"/>
          </ac:spMkLst>
        </pc:spChg>
        <pc:picChg chg="del">
          <ac:chgData name="钱 霖奕" userId="d928a817aa094823" providerId="LiveId" clId="{B98D9CB8-AD71-6246-898F-BF6C703CCA1D}" dt="2022-09-07T07:24:55.959" v="1484" actId="478"/>
          <ac:picMkLst>
            <pc:docMk/>
            <pc:sldMk cId="2954183714" sldId="307"/>
            <ac:picMk id="4" creationId="{176601E6-3DCC-6BF2-9A0D-DED0866416D3}"/>
          </ac:picMkLst>
        </pc:picChg>
        <pc:picChg chg="add mod">
          <ac:chgData name="钱 霖奕" userId="d928a817aa094823" providerId="LiveId" clId="{B98D9CB8-AD71-6246-898F-BF6C703CCA1D}" dt="2022-09-09T03:13:53.715" v="13536" actId="14100"/>
          <ac:picMkLst>
            <pc:docMk/>
            <pc:sldMk cId="2954183714" sldId="307"/>
            <ac:picMk id="5" creationId="{8F3E52D4-F22E-D616-CDB2-885F2F1152B4}"/>
          </ac:picMkLst>
        </pc:picChg>
        <pc:picChg chg="add mod">
          <ac:chgData name="钱 霖奕" userId="d928a817aa094823" providerId="LiveId" clId="{B98D9CB8-AD71-6246-898F-BF6C703CCA1D}" dt="2022-09-07T07:26:26.122" v="1603" actId="1076"/>
          <ac:picMkLst>
            <pc:docMk/>
            <pc:sldMk cId="2954183714" sldId="307"/>
            <ac:picMk id="6" creationId="{414E8D6F-531F-403F-918E-50ACEC2F10CC}"/>
          </ac:picMkLst>
        </pc:picChg>
      </pc:sldChg>
      <pc:sldChg chg="new del">
        <pc:chgData name="钱 霖奕" userId="d928a817aa094823" providerId="LiveId" clId="{B98D9CB8-AD71-6246-898F-BF6C703CCA1D}" dt="2022-09-07T07:20:37.674" v="1402" actId="2696"/>
        <pc:sldMkLst>
          <pc:docMk/>
          <pc:sldMk cId="3447668762" sldId="307"/>
        </pc:sldMkLst>
      </pc:sldChg>
      <pc:sldChg chg="addSp delSp modSp add del mod">
        <pc:chgData name="钱 霖奕" userId="d928a817aa094823" providerId="LiveId" clId="{B98D9CB8-AD71-6246-898F-BF6C703CCA1D}" dt="2022-09-09T03:55:51.329" v="14423" actId="2696"/>
        <pc:sldMkLst>
          <pc:docMk/>
          <pc:sldMk cId="1817088828" sldId="308"/>
        </pc:sldMkLst>
        <pc:spChg chg="mod">
          <ac:chgData name="钱 霖奕" userId="d928a817aa094823" providerId="LiveId" clId="{B98D9CB8-AD71-6246-898F-BF6C703CCA1D}" dt="2022-09-09T03:20:56.764" v="13683" actId="20577"/>
          <ac:spMkLst>
            <pc:docMk/>
            <pc:sldMk cId="1817088828" sldId="308"/>
            <ac:spMk id="3" creationId="{D409E8CD-5526-EDDA-9C36-2A73126FF7C9}"/>
          </ac:spMkLst>
        </pc:spChg>
        <pc:picChg chg="add mod">
          <ac:chgData name="钱 霖奕" userId="d928a817aa094823" providerId="LiveId" clId="{B98D9CB8-AD71-6246-898F-BF6C703CCA1D}" dt="2022-09-09T03:20:58.004" v="13684" actId="1076"/>
          <ac:picMkLst>
            <pc:docMk/>
            <pc:sldMk cId="1817088828" sldId="308"/>
            <ac:picMk id="4" creationId="{AA44D5F8-1612-DD1E-14E5-3987EE313C5D}"/>
          </ac:picMkLst>
        </pc:picChg>
        <pc:picChg chg="del mod">
          <ac:chgData name="钱 霖奕" userId="d928a817aa094823" providerId="LiveId" clId="{B98D9CB8-AD71-6246-898F-BF6C703CCA1D}" dt="2022-09-07T07:32:25.657" v="1816" actId="478"/>
          <ac:picMkLst>
            <pc:docMk/>
            <pc:sldMk cId="1817088828" sldId="308"/>
            <ac:picMk id="5" creationId="{8F3E52D4-F22E-D616-CDB2-885F2F1152B4}"/>
          </ac:picMkLst>
        </pc:picChg>
        <pc:picChg chg="del">
          <ac:chgData name="钱 霖奕" userId="d928a817aa094823" providerId="LiveId" clId="{B98D9CB8-AD71-6246-898F-BF6C703CCA1D}" dt="2022-09-07T07:32:26.294" v="1817" actId="478"/>
          <ac:picMkLst>
            <pc:docMk/>
            <pc:sldMk cId="1817088828" sldId="308"/>
            <ac:picMk id="6" creationId="{414E8D6F-531F-403F-918E-50ACEC2F10CC}"/>
          </ac:picMkLst>
        </pc:picChg>
      </pc:sldChg>
      <pc:sldChg chg="addSp delSp modSp add mod ord">
        <pc:chgData name="钱 霖奕" userId="d928a817aa094823" providerId="LiveId" clId="{B98D9CB8-AD71-6246-898F-BF6C703CCA1D}" dt="2022-09-09T03:23:33.692" v="13779" actId="1076"/>
        <pc:sldMkLst>
          <pc:docMk/>
          <pc:sldMk cId="2006905101" sldId="309"/>
        </pc:sldMkLst>
        <pc:spChg chg="mod">
          <ac:chgData name="钱 霖奕" userId="d928a817aa094823" providerId="LiveId" clId="{B98D9CB8-AD71-6246-898F-BF6C703CCA1D}" dt="2022-09-09T03:14:47.910" v="13563" actId="2711"/>
          <ac:spMkLst>
            <pc:docMk/>
            <pc:sldMk cId="2006905101" sldId="309"/>
            <ac:spMk id="2" creationId="{7A56D87B-AA91-E547-3E45-5641F4064636}"/>
          </ac:spMkLst>
        </pc:spChg>
        <pc:spChg chg="mod">
          <ac:chgData name="钱 霖奕" userId="d928a817aa094823" providerId="LiveId" clId="{B98D9CB8-AD71-6246-898F-BF6C703CCA1D}" dt="2022-09-09T03:23:22.829" v="13775" actId="20577"/>
          <ac:spMkLst>
            <pc:docMk/>
            <pc:sldMk cId="2006905101" sldId="309"/>
            <ac:spMk id="3" creationId="{D409E8CD-5526-EDDA-9C36-2A73126FF7C9}"/>
          </ac:spMkLst>
        </pc:spChg>
        <pc:picChg chg="del">
          <ac:chgData name="钱 霖奕" userId="d928a817aa094823" providerId="LiveId" clId="{B98D9CB8-AD71-6246-898F-BF6C703CCA1D}" dt="2022-09-07T07:59:58.451" v="2600" actId="478"/>
          <ac:picMkLst>
            <pc:docMk/>
            <pc:sldMk cId="2006905101" sldId="309"/>
            <ac:picMk id="4" creationId="{AA44D5F8-1612-DD1E-14E5-3987EE313C5D}"/>
          </ac:picMkLst>
        </pc:picChg>
        <pc:picChg chg="add del">
          <ac:chgData name="钱 霖奕" userId="d928a817aa094823" providerId="LiveId" clId="{B98D9CB8-AD71-6246-898F-BF6C703CCA1D}" dt="2022-09-09T03:14:34.386" v="13540"/>
          <ac:picMkLst>
            <pc:docMk/>
            <pc:sldMk cId="2006905101" sldId="309"/>
            <ac:picMk id="5" creationId="{C2B06B83-590D-4366-FE9A-8D01457DBC3F}"/>
          </ac:picMkLst>
        </pc:picChg>
        <pc:picChg chg="add mod">
          <ac:chgData name="钱 霖奕" userId="d928a817aa094823" providerId="LiveId" clId="{B98D9CB8-AD71-6246-898F-BF6C703CCA1D}" dt="2022-09-09T03:23:31.068" v="13778" actId="1076"/>
          <ac:picMkLst>
            <pc:docMk/>
            <pc:sldMk cId="2006905101" sldId="309"/>
            <ac:picMk id="6" creationId="{E35C4B3A-8FB5-6BBF-1BF3-8ABC7FFB18C3}"/>
          </ac:picMkLst>
        </pc:picChg>
        <pc:picChg chg="add mod modCrop">
          <ac:chgData name="钱 霖奕" userId="d928a817aa094823" providerId="LiveId" clId="{B98D9CB8-AD71-6246-898F-BF6C703CCA1D}" dt="2022-09-09T03:23:33.692" v="13779" actId="1076"/>
          <ac:picMkLst>
            <pc:docMk/>
            <pc:sldMk cId="2006905101" sldId="309"/>
            <ac:picMk id="7" creationId="{45731649-91BE-3318-DDE4-3424B3C4D4A4}"/>
          </ac:picMkLst>
        </pc:picChg>
      </pc:sldChg>
      <pc:sldChg chg="addSp delSp modSp add mod ord">
        <pc:chgData name="钱 霖奕" userId="d928a817aa094823" providerId="LiveId" clId="{B98D9CB8-AD71-6246-898F-BF6C703CCA1D}" dt="2022-09-09T03:43:46.152" v="14001" actId="478"/>
        <pc:sldMkLst>
          <pc:docMk/>
          <pc:sldMk cId="3346406250" sldId="310"/>
        </pc:sldMkLst>
        <pc:spChg chg="mod">
          <ac:chgData name="钱 霖奕" userId="d928a817aa094823" providerId="LiveId" clId="{B98D9CB8-AD71-6246-898F-BF6C703CCA1D}" dt="2022-09-09T03:38:57.676" v="13894" actId="20577"/>
          <ac:spMkLst>
            <pc:docMk/>
            <pc:sldMk cId="3346406250" sldId="310"/>
            <ac:spMk id="2" creationId="{7A56D87B-AA91-E547-3E45-5641F4064636}"/>
          </ac:spMkLst>
        </pc:spChg>
        <pc:spChg chg="mod">
          <ac:chgData name="钱 霖奕" userId="d928a817aa094823" providerId="LiveId" clId="{B98D9CB8-AD71-6246-898F-BF6C703CCA1D}" dt="2022-09-09T03:43:32.798" v="13999" actId="20577"/>
          <ac:spMkLst>
            <pc:docMk/>
            <pc:sldMk cId="3346406250" sldId="310"/>
            <ac:spMk id="3" creationId="{D409E8CD-5526-EDDA-9C36-2A73126FF7C9}"/>
          </ac:spMkLst>
        </pc:spChg>
        <pc:picChg chg="add del mod">
          <ac:chgData name="钱 霖奕" userId="d928a817aa094823" providerId="LiveId" clId="{B98D9CB8-AD71-6246-898F-BF6C703CCA1D}" dt="2022-09-09T03:43:46.152" v="14001" actId="478"/>
          <ac:picMkLst>
            <pc:docMk/>
            <pc:sldMk cId="3346406250" sldId="310"/>
            <ac:picMk id="4" creationId="{5BADAA27-75D4-143D-A1C9-70FC4AB94B0A}"/>
          </ac:picMkLst>
        </pc:picChg>
        <pc:picChg chg="add mod">
          <ac:chgData name="钱 霖奕" userId="d928a817aa094823" providerId="LiveId" clId="{B98D9CB8-AD71-6246-898F-BF6C703CCA1D}" dt="2022-09-09T03:43:36.235" v="14000" actId="1076"/>
          <ac:picMkLst>
            <pc:docMk/>
            <pc:sldMk cId="3346406250" sldId="310"/>
            <ac:picMk id="5" creationId="{1DDF135A-CF4D-B5AD-12E5-352414F5332D}"/>
          </ac:picMkLst>
        </pc:picChg>
      </pc:sldChg>
      <pc:sldChg chg="addSp delSp modSp add mod ord">
        <pc:chgData name="钱 霖奕" userId="d928a817aa094823" providerId="LiveId" clId="{B98D9CB8-AD71-6246-898F-BF6C703CCA1D}" dt="2022-09-09T03:46:51.096" v="14082"/>
        <pc:sldMkLst>
          <pc:docMk/>
          <pc:sldMk cId="56420184" sldId="311"/>
        </pc:sldMkLst>
        <pc:spChg chg="mod">
          <ac:chgData name="钱 霖奕" userId="d928a817aa094823" providerId="LiveId" clId="{B98D9CB8-AD71-6246-898F-BF6C703CCA1D}" dt="2022-09-09T03:44:19.680" v="14038" actId="2711"/>
          <ac:spMkLst>
            <pc:docMk/>
            <pc:sldMk cId="56420184" sldId="311"/>
            <ac:spMk id="2" creationId="{7A56D87B-AA91-E547-3E45-5641F4064636}"/>
          </ac:spMkLst>
        </pc:spChg>
        <pc:spChg chg="mod">
          <ac:chgData name="钱 霖奕" userId="d928a817aa094823" providerId="LiveId" clId="{B98D9CB8-AD71-6246-898F-BF6C703CCA1D}" dt="2022-09-09T03:45:09.641" v="14062" actId="20577"/>
          <ac:spMkLst>
            <pc:docMk/>
            <pc:sldMk cId="56420184" sldId="311"/>
            <ac:spMk id="3" creationId="{D409E8CD-5526-EDDA-9C36-2A73126FF7C9}"/>
          </ac:spMkLst>
        </pc:spChg>
        <pc:picChg chg="add del mod">
          <ac:chgData name="钱 霖奕" userId="d928a817aa094823" providerId="LiveId" clId="{B98D9CB8-AD71-6246-898F-BF6C703CCA1D}" dt="2022-09-09T03:45:33.907" v="14065" actId="478"/>
          <ac:picMkLst>
            <pc:docMk/>
            <pc:sldMk cId="56420184" sldId="311"/>
            <ac:picMk id="4" creationId="{5BADAA27-75D4-143D-A1C9-70FC4AB94B0A}"/>
          </ac:picMkLst>
        </pc:picChg>
        <pc:picChg chg="add mod">
          <ac:chgData name="钱 霖奕" userId="d928a817aa094823" providerId="LiveId" clId="{B98D9CB8-AD71-6246-898F-BF6C703CCA1D}" dt="2022-09-09T03:46:48.449" v="14078" actId="1076"/>
          <ac:picMkLst>
            <pc:docMk/>
            <pc:sldMk cId="56420184" sldId="311"/>
            <ac:picMk id="5" creationId="{BD224037-DA4D-29EF-D19D-7965D96D3F35}"/>
          </ac:picMkLst>
        </pc:picChg>
        <pc:picChg chg="add del mod">
          <ac:chgData name="钱 霖奕" userId="d928a817aa094823" providerId="LiveId" clId="{B98D9CB8-AD71-6246-898F-BF6C703CCA1D}" dt="2022-09-09T03:46:51.096" v="14082"/>
          <ac:picMkLst>
            <pc:docMk/>
            <pc:sldMk cId="56420184" sldId="311"/>
            <ac:picMk id="6" creationId="{7E3F41EA-D256-7DDF-190E-F2989F6F1C99}"/>
          </ac:picMkLst>
        </pc:picChg>
      </pc:sldChg>
      <pc:sldChg chg="addSp delSp modSp add del mod ord">
        <pc:chgData name="钱 霖奕" userId="d928a817aa094823" providerId="LiveId" clId="{B98D9CB8-AD71-6246-898F-BF6C703CCA1D}" dt="2022-09-09T03:55:48.596" v="14422" actId="2696"/>
        <pc:sldMkLst>
          <pc:docMk/>
          <pc:sldMk cId="3067313545" sldId="312"/>
        </pc:sldMkLst>
        <pc:spChg chg="mod">
          <ac:chgData name="钱 霖奕" userId="d928a817aa094823" providerId="LiveId" clId="{B98D9CB8-AD71-6246-898F-BF6C703CCA1D}" dt="2022-09-07T11:25:46.455" v="5045" actId="20577"/>
          <ac:spMkLst>
            <pc:docMk/>
            <pc:sldMk cId="3067313545" sldId="312"/>
            <ac:spMk id="3" creationId="{D409E8CD-5526-EDDA-9C36-2A73126FF7C9}"/>
          </ac:spMkLst>
        </pc:spChg>
        <pc:picChg chg="del">
          <ac:chgData name="钱 霖奕" userId="d928a817aa094823" providerId="LiveId" clId="{B98D9CB8-AD71-6246-898F-BF6C703CCA1D}" dt="2022-09-07T11:12:31.146" v="4184" actId="478"/>
          <ac:picMkLst>
            <pc:docMk/>
            <pc:sldMk cId="3067313545" sldId="312"/>
            <ac:picMk id="4" creationId="{5BADAA27-75D4-143D-A1C9-70FC4AB94B0A}"/>
          </ac:picMkLst>
        </pc:picChg>
        <pc:picChg chg="add mod">
          <ac:chgData name="钱 霖奕" userId="d928a817aa094823" providerId="LiveId" clId="{B98D9CB8-AD71-6246-898F-BF6C703CCA1D}" dt="2022-09-07T11:23:14.424" v="4727" actId="1076"/>
          <ac:picMkLst>
            <pc:docMk/>
            <pc:sldMk cId="3067313545" sldId="312"/>
            <ac:picMk id="5" creationId="{1245A1AB-DDA0-A7C9-AFF8-18BA64A8A747}"/>
          </ac:picMkLst>
        </pc:picChg>
      </pc:sldChg>
      <pc:sldChg chg="addSp delSp modSp add del mod setBg">
        <pc:chgData name="钱 霖奕" userId="d928a817aa094823" providerId="LiveId" clId="{B98D9CB8-AD71-6246-898F-BF6C703CCA1D}" dt="2022-09-09T05:04:07.834" v="14766" actId="2696"/>
        <pc:sldMkLst>
          <pc:docMk/>
          <pc:sldMk cId="1129044934" sldId="313"/>
        </pc:sldMkLst>
        <pc:spChg chg="mod">
          <ac:chgData name="钱 霖奕" userId="d928a817aa094823" providerId="LiveId" clId="{B98D9CB8-AD71-6246-898F-BF6C703CCA1D}" dt="2022-09-07T11:31:10.152" v="5252" actId="26606"/>
          <ac:spMkLst>
            <pc:docMk/>
            <pc:sldMk cId="1129044934" sldId="313"/>
            <ac:spMk id="2" creationId="{7A56D87B-AA91-E547-3E45-5641F4064636}"/>
          </ac:spMkLst>
        </pc:spChg>
        <pc:spChg chg="mod ord">
          <ac:chgData name="钱 霖奕" userId="d928a817aa094823" providerId="LiveId" clId="{B98D9CB8-AD71-6246-898F-BF6C703CCA1D}" dt="2022-09-07T11:32:56.879" v="5364" actId="20577"/>
          <ac:spMkLst>
            <pc:docMk/>
            <pc:sldMk cId="1129044934" sldId="313"/>
            <ac:spMk id="3" creationId="{D409E8CD-5526-EDDA-9C36-2A73126FF7C9}"/>
          </ac:spMkLst>
        </pc:spChg>
        <pc:picChg chg="add mod">
          <ac:chgData name="钱 霖奕" userId="d928a817aa094823" providerId="LiveId" clId="{B98D9CB8-AD71-6246-898F-BF6C703CCA1D}" dt="2022-09-07T11:31:10.152" v="5252" actId="26606"/>
          <ac:picMkLst>
            <pc:docMk/>
            <pc:sldMk cId="1129044934" sldId="313"/>
            <ac:picMk id="4" creationId="{CB56946C-5859-D2CE-1301-38FF1DB9D079}"/>
          </ac:picMkLst>
        </pc:picChg>
        <pc:picChg chg="del">
          <ac:chgData name="钱 霖奕" userId="d928a817aa094823" providerId="LiveId" clId="{B98D9CB8-AD71-6246-898F-BF6C703CCA1D}" dt="2022-09-07T11:28:07.830" v="5097" actId="478"/>
          <ac:picMkLst>
            <pc:docMk/>
            <pc:sldMk cId="1129044934" sldId="313"/>
            <ac:picMk id="5" creationId="{1245A1AB-DDA0-A7C9-AFF8-18BA64A8A747}"/>
          </ac:picMkLst>
        </pc:picChg>
      </pc:sldChg>
      <pc:sldChg chg="delSp modSp add del mod">
        <pc:chgData name="钱 霖奕" userId="d928a817aa094823" providerId="LiveId" clId="{B98D9CB8-AD71-6246-898F-BF6C703CCA1D}" dt="2022-09-09T05:06:55.590" v="14975" actId="2696"/>
        <pc:sldMkLst>
          <pc:docMk/>
          <pc:sldMk cId="1037658871" sldId="314"/>
        </pc:sldMkLst>
        <pc:spChg chg="mod">
          <ac:chgData name="钱 霖奕" userId="d928a817aa094823" providerId="LiveId" clId="{B98D9CB8-AD71-6246-898F-BF6C703CCA1D}" dt="2022-09-07T11:37:47.209" v="5573" actId="20577"/>
          <ac:spMkLst>
            <pc:docMk/>
            <pc:sldMk cId="1037658871" sldId="314"/>
            <ac:spMk id="3" creationId="{D409E8CD-5526-EDDA-9C36-2A73126FF7C9}"/>
          </ac:spMkLst>
        </pc:spChg>
        <pc:picChg chg="del">
          <ac:chgData name="钱 霖奕" userId="d928a817aa094823" providerId="LiveId" clId="{B98D9CB8-AD71-6246-898F-BF6C703CCA1D}" dt="2022-09-07T11:37:42.819" v="5567" actId="478"/>
          <ac:picMkLst>
            <pc:docMk/>
            <pc:sldMk cId="1037658871" sldId="314"/>
            <ac:picMk id="4" creationId="{CB56946C-5859-D2CE-1301-38FF1DB9D079}"/>
          </ac:picMkLst>
        </pc:picChg>
      </pc:sldChg>
      <pc:sldChg chg="modSp add del mod">
        <pc:chgData name="钱 霖奕" userId="d928a817aa094823" providerId="LiveId" clId="{B98D9CB8-AD71-6246-898F-BF6C703CCA1D}" dt="2022-09-09T05:15:31.638" v="15207" actId="2696"/>
        <pc:sldMkLst>
          <pc:docMk/>
          <pc:sldMk cId="4270918882" sldId="315"/>
        </pc:sldMkLst>
        <pc:spChg chg="mod">
          <ac:chgData name="钱 霖奕" userId="d928a817aa094823" providerId="LiveId" clId="{B98D9CB8-AD71-6246-898F-BF6C703CCA1D}" dt="2022-09-07T11:43:55.814" v="5957" actId="20577"/>
          <ac:spMkLst>
            <pc:docMk/>
            <pc:sldMk cId="4270918882" sldId="315"/>
            <ac:spMk id="3" creationId="{D409E8CD-5526-EDDA-9C36-2A73126FF7C9}"/>
          </ac:spMkLst>
        </pc:spChg>
      </pc:sldChg>
      <pc:sldChg chg="modSp add del mod">
        <pc:chgData name="钱 霖奕" userId="d928a817aa094823" providerId="LiveId" clId="{B98D9CB8-AD71-6246-898F-BF6C703CCA1D}" dt="2022-09-09T05:16:24.039" v="15218" actId="2696"/>
        <pc:sldMkLst>
          <pc:docMk/>
          <pc:sldMk cId="1717879316" sldId="316"/>
        </pc:sldMkLst>
        <pc:spChg chg="mod">
          <ac:chgData name="钱 霖奕" userId="d928a817aa094823" providerId="LiveId" clId="{B98D9CB8-AD71-6246-898F-BF6C703CCA1D}" dt="2022-09-07T11:48:38.442" v="6249" actId="20577"/>
          <ac:spMkLst>
            <pc:docMk/>
            <pc:sldMk cId="1717879316" sldId="316"/>
            <ac:spMk id="3" creationId="{D409E8CD-5526-EDDA-9C36-2A73126FF7C9}"/>
          </ac:spMkLst>
        </pc:spChg>
      </pc:sldChg>
      <pc:sldChg chg="addSp modSp add del mod">
        <pc:chgData name="钱 霖奕" userId="d928a817aa094823" providerId="LiveId" clId="{B98D9CB8-AD71-6246-898F-BF6C703CCA1D}" dt="2022-09-09T05:24:19.235" v="15769" actId="2696"/>
        <pc:sldMkLst>
          <pc:docMk/>
          <pc:sldMk cId="3426584647" sldId="317"/>
        </pc:sldMkLst>
        <pc:spChg chg="mod">
          <ac:chgData name="钱 霖奕" userId="d928a817aa094823" providerId="LiveId" clId="{B98D9CB8-AD71-6246-898F-BF6C703CCA1D}" dt="2022-09-07T11:49:31.895" v="6301" actId="20577"/>
          <ac:spMkLst>
            <pc:docMk/>
            <pc:sldMk cId="3426584647" sldId="317"/>
            <ac:spMk id="2" creationId="{7A56D87B-AA91-E547-3E45-5641F4064636}"/>
          </ac:spMkLst>
        </pc:spChg>
        <pc:spChg chg="mod">
          <ac:chgData name="钱 霖奕" userId="d928a817aa094823" providerId="LiveId" clId="{B98D9CB8-AD71-6246-898F-BF6C703CCA1D}" dt="2022-09-09T05:16:27.918" v="15220" actId="1076"/>
          <ac:spMkLst>
            <pc:docMk/>
            <pc:sldMk cId="3426584647" sldId="317"/>
            <ac:spMk id="3" creationId="{D409E8CD-5526-EDDA-9C36-2A73126FF7C9}"/>
          </ac:spMkLst>
        </pc:spChg>
        <pc:picChg chg="add mod">
          <ac:chgData name="钱 霖奕" userId="d928a817aa094823" providerId="LiveId" clId="{B98D9CB8-AD71-6246-898F-BF6C703CCA1D}" dt="2022-09-07T12:26:20.402" v="6487" actId="1076"/>
          <ac:picMkLst>
            <pc:docMk/>
            <pc:sldMk cId="3426584647" sldId="317"/>
            <ac:picMk id="4" creationId="{FAE34755-C88E-059A-FA06-F912D48E6DDB}"/>
          </ac:picMkLst>
        </pc:picChg>
      </pc:sldChg>
      <pc:sldChg chg="addSp delSp modSp add del mod">
        <pc:chgData name="钱 霖奕" userId="d928a817aa094823" providerId="LiveId" clId="{B98D9CB8-AD71-6246-898F-BF6C703CCA1D}" dt="2022-09-09T05:31:22.022" v="16289" actId="2696"/>
        <pc:sldMkLst>
          <pc:docMk/>
          <pc:sldMk cId="1134662786" sldId="318"/>
        </pc:sldMkLst>
        <pc:spChg chg="mod">
          <ac:chgData name="钱 霖奕" userId="d928a817aa094823" providerId="LiveId" clId="{B98D9CB8-AD71-6246-898F-BF6C703CCA1D}" dt="2022-09-07T12:39:50.479" v="6696" actId="20577"/>
          <ac:spMkLst>
            <pc:docMk/>
            <pc:sldMk cId="1134662786" sldId="318"/>
            <ac:spMk id="3" creationId="{D409E8CD-5526-EDDA-9C36-2A73126FF7C9}"/>
          </ac:spMkLst>
        </pc:spChg>
        <pc:spChg chg="add del mod">
          <ac:chgData name="钱 霖奕" userId="d928a817aa094823" providerId="LiveId" clId="{B98D9CB8-AD71-6246-898F-BF6C703CCA1D}" dt="2022-09-07T12:39:52.274" v="6698"/>
          <ac:spMkLst>
            <pc:docMk/>
            <pc:sldMk cId="1134662786" sldId="318"/>
            <ac:spMk id="6" creationId="{720E309E-ED1E-31DB-8BB0-C53DE14C4494}"/>
          </ac:spMkLst>
        </pc:spChg>
        <pc:picChg chg="del">
          <ac:chgData name="钱 霖奕" userId="d928a817aa094823" providerId="LiveId" clId="{B98D9CB8-AD71-6246-898F-BF6C703CCA1D}" dt="2022-09-07T12:31:45.023" v="6508" actId="478"/>
          <ac:picMkLst>
            <pc:docMk/>
            <pc:sldMk cId="1134662786" sldId="318"/>
            <ac:picMk id="4" creationId="{FAE34755-C88E-059A-FA06-F912D48E6DDB}"/>
          </ac:picMkLst>
        </pc:picChg>
        <pc:picChg chg="add mod">
          <ac:chgData name="钱 霖奕" userId="d928a817aa094823" providerId="LiveId" clId="{B98D9CB8-AD71-6246-898F-BF6C703CCA1D}" dt="2022-09-07T12:31:47.208" v="6510" actId="1076"/>
          <ac:picMkLst>
            <pc:docMk/>
            <pc:sldMk cId="1134662786" sldId="318"/>
            <ac:picMk id="5" creationId="{678169F1-907E-8E39-2F0C-E1ECCC36E089}"/>
          </ac:picMkLst>
        </pc:picChg>
      </pc:sldChg>
      <pc:sldChg chg="addSp modSp add del mod">
        <pc:chgData name="钱 霖奕" userId="d928a817aa094823" providerId="LiveId" clId="{B98D9CB8-AD71-6246-898F-BF6C703CCA1D}" dt="2022-09-09T05:32:12.991" v="16292" actId="2696"/>
        <pc:sldMkLst>
          <pc:docMk/>
          <pc:sldMk cId="127483809" sldId="319"/>
        </pc:sldMkLst>
        <pc:spChg chg="mod">
          <ac:chgData name="钱 霖奕" userId="d928a817aa094823" providerId="LiveId" clId="{B98D9CB8-AD71-6246-898F-BF6C703CCA1D}" dt="2022-09-07T12:42:27.991" v="6907" actId="20577"/>
          <ac:spMkLst>
            <pc:docMk/>
            <pc:sldMk cId="127483809" sldId="319"/>
            <ac:spMk id="3" creationId="{D409E8CD-5526-EDDA-9C36-2A73126FF7C9}"/>
          </ac:spMkLst>
        </pc:spChg>
        <pc:picChg chg="add mod">
          <ac:chgData name="钱 霖奕" userId="d928a817aa094823" providerId="LiveId" clId="{B98D9CB8-AD71-6246-898F-BF6C703CCA1D}" dt="2022-09-07T12:44:16.691" v="6909" actId="1076"/>
          <ac:picMkLst>
            <pc:docMk/>
            <pc:sldMk cId="127483809" sldId="319"/>
            <ac:picMk id="4" creationId="{86B34A8F-8057-BB61-AE78-293600BDFF3D}"/>
          </ac:picMkLst>
        </pc:picChg>
      </pc:sldChg>
      <pc:sldChg chg="addSp delSp modSp add del mod">
        <pc:chgData name="钱 霖奕" userId="d928a817aa094823" providerId="LiveId" clId="{B98D9CB8-AD71-6246-898F-BF6C703CCA1D}" dt="2022-09-09T05:32:10.831" v="16291" actId="2696"/>
        <pc:sldMkLst>
          <pc:docMk/>
          <pc:sldMk cId="1380978438" sldId="320"/>
        </pc:sldMkLst>
        <pc:spChg chg="mod">
          <ac:chgData name="钱 霖奕" userId="d928a817aa094823" providerId="LiveId" clId="{B98D9CB8-AD71-6246-898F-BF6C703CCA1D}" dt="2022-09-08T07:10:41.515" v="7318" actId="20577"/>
          <ac:spMkLst>
            <pc:docMk/>
            <pc:sldMk cId="1380978438" sldId="320"/>
            <ac:spMk id="3" creationId="{D409E8CD-5526-EDDA-9C36-2A73126FF7C9}"/>
          </ac:spMkLst>
        </pc:spChg>
        <pc:picChg chg="del">
          <ac:chgData name="钱 霖奕" userId="d928a817aa094823" providerId="LiveId" clId="{B98D9CB8-AD71-6246-898F-BF6C703CCA1D}" dt="2022-09-07T12:54:52.602" v="6942" actId="478"/>
          <ac:picMkLst>
            <pc:docMk/>
            <pc:sldMk cId="1380978438" sldId="320"/>
            <ac:picMk id="4" creationId="{86B34A8F-8057-BB61-AE78-293600BDFF3D}"/>
          </ac:picMkLst>
        </pc:picChg>
        <pc:picChg chg="del">
          <ac:chgData name="钱 霖奕" userId="d928a817aa094823" providerId="LiveId" clId="{B98D9CB8-AD71-6246-898F-BF6C703CCA1D}" dt="2022-09-07T12:54:53.049" v="6943" actId="478"/>
          <ac:picMkLst>
            <pc:docMk/>
            <pc:sldMk cId="1380978438" sldId="320"/>
            <ac:picMk id="5" creationId="{678169F1-907E-8E39-2F0C-E1ECCC36E089}"/>
          </ac:picMkLst>
        </pc:picChg>
        <pc:picChg chg="add mod">
          <ac:chgData name="钱 霖奕" userId="d928a817aa094823" providerId="LiveId" clId="{B98D9CB8-AD71-6246-898F-BF6C703CCA1D}" dt="2022-09-08T07:10:03.603" v="7238" actId="1076"/>
          <ac:picMkLst>
            <pc:docMk/>
            <pc:sldMk cId="1380978438" sldId="320"/>
            <ac:picMk id="6" creationId="{803517CB-5FF6-ED16-7724-E12245201CB4}"/>
          </ac:picMkLst>
        </pc:picChg>
      </pc:sldChg>
      <pc:sldChg chg="addSp delSp modSp add mod">
        <pc:chgData name="钱 霖奕" userId="d928a817aa094823" providerId="LiveId" clId="{B98D9CB8-AD71-6246-898F-BF6C703CCA1D}" dt="2022-09-09T05:38:14.059" v="16551" actId="20577"/>
        <pc:sldMkLst>
          <pc:docMk/>
          <pc:sldMk cId="204656001" sldId="321"/>
        </pc:sldMkLst>
        <pc:spChg chg="mod">
          <ac:chgData name="钱 霖奕" userId="d928a817aa094823" providerId="LiveId" clId="{B98D9CB8-AD71-6246-898F-BF6C703CCA1D}" dt="2022-09-09T05:32:35.770" v="16313" actId="2711"/>
          <ac:spMkLst>
            <pc:docMk/>
            <pc:sldMk cId="204656001" sldId="321"/>
            <ac:spMk id="2" creationId="{7A56D87B-AA91-E547-3E45-5641F4064636}"/>
          </ac:spMkLst>
        </pc:spChg>
        <pc:spChg chg="mod">
          <ac:chgData name="钱 霖奕" userId="d928a817aa094823" providerId="LiveId" clId="{B98D9CB8-AD71-6246-898F-BF6C703CCA1D}" dt="2022-09-09T05:38:14.059" v="16551" actId="20577"/>
          <ac:spMkLst>
            <pc:docMk/>
            <pc:sldMk cId="204656001" sldId="321"/>
            <ac:spMk id="3" creationId="{D409E8CD-5526-EDDA-9C36-2A73126FF7C9}"/>
          </ac:spMkLst>
        </pc:spChg>
        <pc:picChg chg="add mod modCrop">
          <ac:chgData name="钱 霖奕" userId="d928a817aa094823" providerId="LiveId" clId="{B98D9CB8-AD71-6246-898F-BF6C703CCA1D}" dt="2022-09-09T05:38:06.808" v="16549" actId="732"/>
          <ac:picMkLst>
            <pc:docMk/>
            <pc:sldMk cId="204656001" sldId="321"/>
            <ac:picMk id="4" creationId="{8F967750-A205-5635-946D-A3F4D849CE48}"/>
          </ac:picMkLst>
        </pc:picChg>
        <pc:picChg chg="add del mod">
          <ac:chgData name="钱 霖奕" userId="d928a817aa094823" providerId="LiveId" clId="{B98D9CB8-AD71-6246-898F-BF6C703CCA1D}" dt="2022-09-09T05:32:09.091" v="16290" actId="478"/>
          <ac:picMkLst>
            <pc:docMk/>
            <pc:sldMk cId="204656001" sldId="321"/>
            <ac:picMk id="5" creationId="{EEC2B3BE-5086-1380-ABF8-B61A78D3FD0F}"/>
          </ac:picMkLst>
        </pc:picChg>
        <pc:picChg chg="del">
          <ac:chgData name="钱 霖奕" userId="d928a817aa094823" providerId="LiveId" clId="{B98D9CB8-AD71-6246-898F-BF6C703CCA1D}" dt="2022-09-08T07:11:24.938" v="7361" actId="478"/>
          <ac:picMkLst>
            <pc:docMk/>
            <pc:sldMk cId="204656001" sldId="321"/>
            <ac:picMk id="6" creationId="{803517CB-5FF6-ED16-7724-E12245201CB4}"/>
          </ac:picMkLst>
        </pc:picChg>
        <pc:picChg chg="add mod">
          <ac:chgData name="钱 霖奕" userId="d928a817aa094823" providerId="LiveId" clId="{B98D9CB8-AD71-6246-898F-BF6C703CCA1D}" dt="2022-09-09T05:38:00.264" v="16548" actId="1076"/>
          <ac:picMkLst>
            <pc:docMk/>
            <pc:sldMk cId="204656001" sldId="321"/>
            <ac:picMk id="7" creationId="{83464E46-84AB-548A-5627-7A887B7FA1CC}"/>
          </ac:picMkLst>
        </pc:picChg>
      </pc:sldChg>
      <pc:sldChg chg="addSp delSp modSp add del mod">
        <pc:chgData name="钱 霖奕" userId="d928a817aa094823" providerId="LiveId" clId="{B98D9CB8-AD71-6246-898F-BF6C703CCA1D}" dt="2022-09-08T12:34:01.335" v="7901" actId="2890"/>
        <pc:sldMkLst>
          <pc:docMk/>
          <pc:sldMk cId="706556817" sldId="322"/>
        </pc:sldMkLst>
        <pc:picChg chg="mod">
          <ac:chgData name="钱 霖奕" userId="d928a817aa094823" providerId="LiveId" clId="{B98D9CB8-AD71-6246-898F-BF6C703CCA1D}" dt="2022-09-08T12:33:58.970" v="7899" actId="1076"/>
          <ac:picMkLst>
            <pc:docMk/>
            <pc:sldMk cId="706556817" sldId="322"/>
            <ac:picMk id="4" creationId="{8F967750-A205-5635-946D-A3F4D849CE48}"/>
          </ac:picMkLst>
        </pc:picChg>
        <pc:picChg chg="mod">
          <ac:chgData name="钱 霖奕" userId="d928a817aa094823" providerId="LiveId" clId="{B98D9CB8-AD71-6246-898F-BF6C703CCA1D}" dt="2022-09-08T12:33:59.528" v="7900" actId="1076"/>
          <ac:picMkLst>
            <pc:docMk/>
            <pc:sldMk cId="706556817" sldId="322"/>
            <ac:picMk id="5" creationId="{EEC2B3BE-5086-1380-ABF8-B61A78D3FD0F}"/>
          </ac:picMkLst>
        </pc:picChg>
        <pc:picChg chg="add del mod">
          <ac:chgData name="钱 霖奕" userId="d928a817aa094823" providerId="LiveId" clId="{B98D9CB8-AD71-6246-898F-BF6C703CCA1D}" dt="2022-09-08T12:33:49.074" v="7896"/>
          <ac:picMkLst>
            <pc:docMk/>
            <pc:sldMk cId="706556817" sldId="322"/>
            <ac:picMk id="6" creationId="{4AB7AC99-7B55-74B5-F18A-161C6540AD7C}"/>
          </ac:picMkLst>
        </pc:picChg>
        <pc:picChg chg="add del mod">
          <ac:chgData name="钱 霖奕" userId="d928a817aa094823" providerId="LiveId" clId="{B98D9CB8-AD71-6246-898F-BF6C703CCA1D}" dt="2022-09-08T12:33:53.099" v="7898"/>
          <ac:picMkLst>
            <pc:docMk/>
            <pc:sldMk cId="706556817" sldId="322"/>
            <ac:picMk id="7" creationId="{3F4B17A8-2FAF-0F20-DF0D-A6C9BDFC6223}"/>
          </ac:picMkLst>
        </pc:picChg>
      </pc:sldChg>
      <pc:sldChg chg="modSp add del mod">
        <pc:chgData name="钱 霖奕" userId="d928a817aa094823" providerId="LiveId" clId="{B98D9CB8-AD71-6246-898F-BF6C703CCA1D}" dt="2022-09-09T05:39:06.221" v="16556" actId="2696"/>
        <pc:sldMkLst>
          <pc:docMk/>
          <pc:sldMk cId="2152533933" sldId="322"/>
        </pc:sldMkLst>
        <pc:spChg chg="mod">
          <ac:chgData name="钱 霖奕" userId="d928a817aa094823" providerId="LiveId" clId="{B98D9CB8-AD71-6246-898F-BF6C703CCA1D}" dt="2022-09-08T12:34:53.823" v="7983" actId="20577"/>
          <ac:spMkLst>
            <pc:docMk/>
            <pc:sldMk cId="2152533933" sldId="322"/>
            <ac:spMk id="3" creationId="{D409E8CD-5526-EDDA-9C36-2A73126FF7C9}"/>
          </ac:spMkLst>
        </pc:spChg>
      </pc:sldChg>
      <pc:sldChg chg="addSp delSp modSp add del mod">
        <pc:chgData name="钱 霖奕" userId="d928a817aa094823" providerId="LiveId" clId="{B98D9CB8-AD71-6246-898F-BF6C703CCA1D}" dt="2022-09-09T05:38:43.310" v="16552" actId="2696"/>
        <pc:sldMkLst>
          <pc:docMk/>
          <pc:sldMk cId="2112628085" sldId="323"/>
        </pc:sldMkLst>
        <pc:spChg chg="mod">
          <ac:chgData name="钱 霖奕" userId="d928a817aa094823" providerId="LiveId" clId="{B98D9CB8-AD71-6246-898F-BF6C703CCA1D}" dt="2022-09-08T12:49:18.206" v="8441" actId="20577"/>
          <ac:spMkLst>
            <pc:docMk/>
            <pc:sldMk cId="2112628085" sldId="323"/>
            <ac:spMk id="3" creationId="{D409E8CD-5526-EDDA-9C36-2A73126FF7C9}"/>
          </ac:spMkLst>
        </pc:spChg>
        <pc:picChg chg="del">
          <ac:chgData name="钱 霖奕" userId="d928a817aa094823" providerId="LiveId" clId="{B98D9CB8-AD71-6246-898F-BF6C703CCA1D}" dt="2022-09-08T12:42:06.581" v="8157" actId="478"/>
          <ac:picMkLst>
            <pc:docMk/>
            <pc:sldMk cId="2112628085" sldId="323"/>
            <ac:picMk id="4" creationId="{8F967750-A205-5635-946D-A3F4D849CE48}"/>
          </ac:picMkLst>
        </pc:picChg>
        <pc:picChg chg="del">
          <ac:chgData name="钱 霖奕" userId="d928a817aa094823" providerId="LiveId" clId="{B98D9CB8-AD71-6246-898F-BF6C703CCA1D}" dt="2022-09-08T12:42:06.163" v="8156" actId="478"/>
          <ac:picMkLst>
            <pc:docMk/>
            <pc:sldMk cId="2112628085" sldId="323"/>
            <ac:picMk id="5" creationId="{EEC2B3BE-5086-1380-ABF8-B61A78D3FD0F}"/>
          </ac:picMkLst>
        </pc:picChg>
        <pc:picChg chg="add mod">
          <ac:chgData name="钱 霖奕" userId="d928a817aa094823" providerId="LiveId" clId="{B98D9CB8-AD71-6246-898F-BF6C703CCA1D}" dt="2022-09-08T12:46:46.750" v="8271" actId="1076"/>
          <ac:picMkLst>
            <pc:docMk/>
            <pc:sldMk cId="2112628085" sldId="323"/>
            <ac:picMk id="6" creationId="{2228BB87-B7C5-F22E-2DAA-D9829F7AB314}"/>
          </ac:picMkLst>
        </pc:picChg>
      </pc:sldChg>
      <pc:sldChg chg="addSp delSp modSp add mod">
        <pc:chgData name="钱 霖奕" userId="d928a817aa094823" providerId="LiveId" clId="{B98D9CB8-AD71-6246-898F-BF6C703CCA1D}" dt="2022-09-08T13:34:49.479" v="9206"/>
        <pc:sldMkLst>
          <pc:docMk/>
          <pc:sldMk cId="2755558124" sldId="324"/>
        </pc:sldMkLst>
        <pc:spChg chg="del mod">
          <ac:chgData name="钱 霖奕" userId="d928a817aa094823" providerId="LiveId" clId="{B98D9CB8-AD71-6246-898F-BF6C703CCA1D}" dt="2022-09-08T13:34:49.479" v="9206"/>
          <ac:spMkLst>
            <pc:docMk/>
            <pc:sldMk cId="2755558124" sldId="324"/>
            <ac:spMk id="3" creationId="{8D3ED66A-9556-3EF7-E824-EA0C912A258F}"/>
          </ac:spMkLst>
        </pc:spChg>
        <pc:picChg chg="add mod">
          <ac:chgData name="钱 霖奕" userId="d928a817aa094823" providerId="LiveId" clId="{B98D9CB8-AD71-6246-898F-BF6C703CCA1D}" dt="2022-09-08T13:34:49.479" v="9206"/>
          <ac:picMkLst>
            <pc:docMk/>
            <pc:sldMk cId="2755558124" sldId="324"/>
            <ac:picMk id="4" creationId="{A07EB72F-6FD5-FF11-3CD2-BEE9BD03F615}"/>
          </ac:picMkLst>
        </pc:picChg>
      </pc:sldChg>
      <pc:sldChg chg="delSp modSp add mod">
        <pc:chgData name="钱 霖奕" userId="d928a817aa094823" providerId="LiveId" clId="{B98D9CB8-AD71-6246-898F-BF6C703CCA1D}" dt="2022-09-08T15:06:12.187" v="10677" actId="20577"/>
        <pc:sldMkLst>
          <pc:docMk/>
          <pc:sldMk cId="3444551174" sldId="325"/>
        </pc:sldMkLst>
        <pc:spChg chg="mod">
          <ac:chgData name="钱 霖奕" userId="d928a817aa094823" providerId="LiveId" clId="{B98D9CB8-AD71-6246-898F-BF6C703CCA1D}" dt="2022-09-08T15:06:12.187" v="10677" actId="20577"/>
          <ac:spMkLst>
            <pc:docMk/>
            <pc:sldMk cId="3444551174" sldId="325"/>
            <ac:spMk id="3" creationId="{52B9B3EB-A1F0-7384-7A85-04967D0E1E6E}"/>
          </ac:spMkLst>
        </pc:spChg>
        <pc:picChg chg="del">
          <ac:chgData name="钱 霖奕" userId="d928a817aa094823" providerId="LiveId" clId="{B98D9CB8-AD71-6246-898F-BF6C703CCA1D}" dt="2022-09-08T13:56:19.319" v="9943" actId="478"/>
          <ac:picMkLst>
            <pc:docMk/>
            <pc:sldMk cId="3444551174" sldId="325"/>
            <ac:picMk id="1026" creationId="{5B1BC768-B41E-A166-1E52-135D11682396}"/>
          </ac:picMkLst>
        </pc:picChg>
      </pc:sldChg>
      <pc:sldChg chg="addSp delSp modSp add mod">
        <pc:chgData name="钱 霖奕" userId="d928a817aa094823" providerId="LiveId" clId="{B98D9CB8-AD71-6246-898F-BF6C703CCA1D}" dt="2022-09-09T01:43:29.079" v="11560" actId="20577"/>
        <pc:sldMkLst>
          <pc:docMk/>
          <pc:sldMk cId="2704491944" sldId="326"/>
        </pc:sldMkLst>
        <pc:spChg chg="mod">
          <ac:chgData name="钱 霖奕" userId="d928a817aa094823" providerId="LiveId" clId="{B98D9CB8-AD71-6246-898F-BF6C703CCA1D}" dt="2022-09-08T15:19:57.289" v="10885" actId="20577"/>
          <ac:spMkLst>
            <pc:docMk/>
            <pc:sldMk cId="2704491944" sldId="326"/>
            <ac:spMk id="2" creationId="{BFBFC69E-A847-667A-8CCB-1AD9764659E0}"/>
          </ac:spMkLst>
        </pc:spChg>
        <pc:spChg chg="add del mod">
          <ac:chgData name="钱 霖奕" userId="d928a817aa094823" providerId="LiveId" clId="{B98D9CB8-AD71-6246-898F-BF6C703CCA1D}" dt="2022-09-09T01:43:29.079" v="11560" actId="20577"/>
          <ac:spMkLst>
            <pc:docMk/>
            <pc:sldMk cId="2704491944" sldId="326"/>
            <ac:spMk id="3" creationId="{2BCDEE75-1E69-6286-16E0-AB428BF6C4AA}"/>
          </ac:spMkLst>
        </pc:spChg>
        <pc:picChg chg="add del mod">
          <ac:chgData name="钱 霖奕" userId="d928a817aa094823" providerId="LiveId" clId="{B98D9CB8-AD71-6246-898F-BF6C703CCA1D}" dt="2022-09-09T01:34:45.945" v="10944"/>
          <ac:picMkLst>
            <pc:docMk/>
            <pc:sldMk cId="2704491944" sldId="326"/>
            <ac:picMk id="4" creationId="{C7A66C47-8EB1-9E77-D0D3-1255EEEFDF5C}"/>
          </ac:picMkLst>
        </pc:picChg>
        <pc:picChg chg="add del">
          <ac:chgData name="钱 霖奕" userId="d928a817aa094823" providerId="LiveId" clId="{B98D9CB8-AD71-6246-898F-BF6C703CCA1D}" dt="2022-09-09T01:35:04.989" v="10959"/>
          <ac:picMkLst>
            <pc:docMk/>
            <pc:sldMk cId="2704491944" sldId="326"/>
            <ac:picMk id="5" creationId="{E062F716-187A-257B-D04D-DDB44F9DFC0D}"/>
          </ac:picMkLst>
        </pc:picChg>
        <pc:picChg chg="add del">
          <ac:chgData name="钱 霖奕" userId="d928a817aa094823" providerId="LiveId" clId="{B98D9CB8-AD71-6246-898F-BF6C703CCA1D}" dt="2022-09-09T01:35:20.551" v="10961"/>
          <ac:picMkLst>
            <pc:docMk/>
            <pc:sldMk cId="2704491944" sldId="326"/>
            <ac:picMk id="6" creationId="{8E8E81AD-F87D-D64F-ECB5-C5720901CE64}"/>
          </ac:picMkLst>
        </pc:picChg>
      </pc:sldChg>
      <pc:sldChg chg="addSp delSp modSp add mod">
        <pc:chgData name="钱 霖奕" userId="d928a817aa094823" providerId="LiveId" clId="{B98D9CB8-AD71-6246-898F-BF6C703CCA1D}" dt="2022-09-09T02:07:54.603" v="12023" actId="1076"/>
        <pc:sldMkLst>
          <pc:docMk/>
          <pc:sldMk cId="884590934" sldId="327"/>
        </pc:sldMkLst>
        <pc:spChg chg="mod">
          <ac:chgData name="钱 霖奕" userId="d928a817aa094823" providerId="LiveId" clId="{B98D9CB8-AD71-6246-898F-BF6C703CCA1D}" dt="2022-09-09T01:46:40.922" v="11622" actId="20577"/>
          <ac:spMkLst>
            <pc:docMk/>
            <pc:sldMk cId="884590934" sldId="327"/>
            <ac:spMk id="2" creationId="{BFBFC69E-A847-667A-8CCB-1AD9764659E0}"/>
          </ac:spMkLst>
        </pc:spChg>
        <pc:spChg chg="mod">
          <ac:chgData name="钱 霖奕" userId="d928a817aa094823" providerId="LiveId" clId="{B98D9CB8-AD71-6246-898F-BF6C703CCA1D}" dt="2022-09-09T02:07:38.610" v="12022" actId="2710"/>
          <ac:spMkLst>
            <pc:docMk/>
            <pc:sldMk cId="884590934" sldId="327"/>
            <ac:spMk id="3" creationId="{2BCDEE75-1E69-6286-16E0-AB428BF6C4AA}"/>
          </ac:spMkLst>
        </pc:spChg>
        <pc:picChg chg="add del">
          <ac:chgData name="钱 霖奕" userId="d928a817aa094823" providerId="LiveId" clId="{B98D9CB8-AD71-6246-898F-BF6C703CCA1D}" dt="2022-09-09T01:50:14.124" v="11767"/>
          <ac:picMkLst>
            <pc:docMk/>
            <pc:sldMk cId="884590934" sldId="327"/>
            <ac:picMk id="4" creationId="{35F081E1-FC9E-73F6-4425-C32971C7A25A}"/>
          </ac:picMkLst>
        </pc:picChg>
        <pc:picChg chg="add mod">
          <ac:chgData name="钱 霖奕" userId="d928a817aa094823" providerId="LiveId" clId="{B98D9CB8-AD71-6246-898F-BF6C703CCA1D}" dt="2022-09-09T02:07:54.603" v="12023" actId="1076"/>
          <ac:picMkLst>
            <pc:docMk/>
            <pc:sldMk cId="884590934" sldId="327"/>
            <ac:picMk id="5" creationId="{561B4B48-4415-8BCC-832F-13CA20FD7B61}"/>
          </ac:picMkLst>
        </pc:picChg>
      </pc:sldChg>
      <pc:sldChg chg="addSp delSp modSp add mod">
        <pc:chgData name="钱 霖奕" userId="d928a817aa094823" providerId="LiveId" clId="{B98D9CB8-AD71-6246-898F-BF6C703CCA1D}" dt="2022-09-09T02:13:38.639" v="12226" actId="20577"/>
        <pc:sldMkLst>
          <pc:docMk/>
          <pc:sldMk cId="1737551249" sldId="328"/>
        </pc:sldMkLst>
        <pc:spChg chg="del mod">
          <ac:chgData name="钱 霖奕" userId="d928a817aa094823" providerId="LiveId" clId="{B98D9CB8-AD71-6246-898F-BF6C703CCA1D}" dt="2022-09-09T02:03:06.242" v="11863"/>
          <ac:spMkLst>
            <pc:docMk/>
            <pc:sldMk cId="1737551249" sldId="328"/>
            <ac:spMk id="3" creationId="{2BCDEE75-1E69-6286-16E0-AB428BF6C4AA}"/>
          </ac:spMkLst>
        </pc:spChg>
        <pc:spChg chg="add mod">
          <ac:chgData name="钱 霖奕" userId="d928a817aa094823" providerId="LiveId" clId="{B98D9CB8-AD71-6246-898F-BF6C703CCA1D}" dt="2022-09-09T02:13:38.639" v="12226" actId="20577"/>
          <ac:spMkLst>
            <pc:docMk/>
            <pc:sldMk cId="1737551249" sldId="328"/>
            <ac:spMk id="7" creationId="{31E27BA4-8619-2C25-A56B-22A752538B82}"/>
          </ac:spMkLst>
        </pc:spChg>
        <pc:picChg chg="add del mod">
          <ac:chgData name="钱 霖奕" userId="d928a817aa094823" providerId="LiveId" clId="{B98D9CB8-AD71-6246-898F-BF6C703CCA1D}" dt="2022-09-09T02:03:11.208" v="11865" actId="478"/>
          <ac:picMkLst>
            <pc:docMk/>
            <pc:sldMk cId="1737551249" sldId="328"/>
            <ac:picMk id="4" creationId="{CC5E3E04-09B4-8FAC-D492-280FE2309E74}"/>
          </ac:picMkLst>
        </pc:picChg>
        <pc:picChg chg="del">
          <ac:chgData name="钱 霖奕" userId="d928a817aa094823" providerId="LiveId" clId="{B98D9CB8-AD71-6246-898F-BF6C703CCA1D}" dt="2022-09-09T02:03:02.684" v="11860" actId="478"/>
          <ac:picMkLst>
            <pc:docMk/>
            <pc:sldMk cId="1737551249" sldId="328"/>
            <ac:picMk id="5" creationId="{561B4B48-4415-8BCC-832F-13CA20FD7B61}"/>
          </ac:picMkLst>
        </pc:picChg>
        <pc:picChg chg="add del">
          <ac:chgData name="钱 霖奕" userId="d928a817aa094823" providerId="LiveId" clId="{B98D9CB8-AD71-6246-898F-BF6C703CCA1D}" dt="2022-09-09T02:10:47.649" v="12172"/>
          <ac:picMkLst>
            <pc:docMk/>
            <pc:sldMk cId="1737551249" sldId="328"/>
            <ac:picMk id="8" creationId="{6BBB2024-49A4-6B8B-9AB6-B839E477D166}"/>
          </ac:picMkLst>
        </pc:picChg>
      </pc:sldChg>
      <pc:sldChg chg="addSp delSp modSp add mod ord">
        <pc:chgData name="钱 霖奕" userId="d928a817aa094823" providerId="LiveId" clId="{B98D9CB8-AD71-6246-898F-BF6C703CCA1D}" dt="2022-09-09T02:23:17.252" v="12549" actId="20577"/>
        <pc:sldMkLst>
          <pc:docMk/>
          <pc:sldMk cId="2696931804" sldId="329"/>
        </pc:sldMkLst>
        <pc:spChg chg="mod">
          <ac:chgData name="钱 霖奕" userId="d928a817aa094823" providerId="LiveId" clId="{B98D9CB8-AD71-6246-898F-BF6C703CCA1D}" dt="2022-09-09T02:14:52.918" v="12251" actId="20577"/>
          <ac:spMkLst>
            <pc:docMk/>
            <pc:sldMk cId="2696931804" sldId="329"/>
            <ac:spMk id="2" creationId="{BFBFC69E-A847-667A-8CCB-1AD9764659E0}"/>
          </ac:spMkLst>
        </pc:spChg>
        <pc:spChg chg="mod">
          <ac:chgData name="钱 霖奕" userId="d928a817aa094823" providerId="LiveId" clId="{B98D9CB8-AD71-6246-898F-BF6C703CCA1D}" dt="2022-09-09T02:23:17.252" v="12549" actId="20577"/>
          <ac:spMkLst>
            <pc:docMk/>
            <pc:sldMk cId="2696931804" sldId="329"/>
            <ac:spMk id="7" creationId="{31E27BA4-8619-2C25-A56B-22A752538B82}"/>
          </ac:spMkLst>
        </pc:spChg>
        <pc:picChg chg="add del mod">
          <ac:chgData name="钱 霖奕" userId="d928a817aa094823" providerId="LiveId" clId="{B98D9CB8-AD71-6246-898F-BF6C703CCA1D}" dt="2022-09-09T02:17:13.366" v="12276"/>
          <ac:picMkLst>
            <pc:docMk/>
            <pc:sldMk cId="2696931804" sldId="329"/>
            <ac:picMk id="3" creationId="{AFDBED7C-E971-8F2F-0CB1-82DEC29D2CFB}"/>
          </ac:picMkLst>
        </pc:picChg>
      </pc:sldChg>
      <pc:sldChg chg="addSp delSp modSp new mod setBg modAnim">
        <pc:chgData name="钱 霖奕" userId="d928a817aa094823" providerId="LiveId" clId="{B98D9CB8-AD71-6246-898F-BF6C703CCA1D}" dt="2022-09-09T02:42:31.308" v="12614"/>
        <pc:sldMkLst>
          <pc:docMk/>
          <pc:sldMk cId="1635252245" sldId="330"/>
        </pc:sldMkLst>
        <pc:spChg chg="mod">
          <ac:chgData name="钱 霖奕" userId="d928a817aa094823" providerId="LiveId" clId="{B98D9CB8-AD71-6246-898F-BF6C703CCA1D}" dt="2022-09-09T02:26:51.260" v="12553" actId="26606"/>
          <ac:spMkLst>
            <pc:docMk/>
            <pc:sldMk cId="1635252245" sldId="330"/>
            <ac:spMk id="2" creationId="{04D7F8F3-43E6-5B3F-BE41-68C5FE1FCEB6}"/>
          </ac:spMkLst>
        </pc:spChg>
        <pc:spChg chg="mod">
          <ac:chgData name="钱 霖奕" userId="d928a817aa094823" providerId="LiveId" clId="{B98D9CB8-AD71-6246-898F-BF6C703CCA1D}" dt="2022-09-09T02:34:21.646" v="12560" actId="5793"/>
          <ac:spMkLst>
            <pc:docMk/>
            <pc:sldMk cId="1635252245" sldId="330"/>
            <ac:spMk id="3" creationId="{61CD3EDD-0A56-EF66-B4D4-E9EE8DF5C715}"/>
          </ac:spMkLst>
        </pc:spChg>
        <pc:spChg chg="add del">
          <ac:chgData name="钱 霖奕" userId="d928a817aa094823" providerId="LiveId" clId="{B98D9CB8-AD71-6246-898F-BF6C703CCA1D}" dt="2022-09-09T02:26:51.260" v="12553" actId="26606"/>
          <ac:spMkLst>
            <pc:docMk/>
            <pc:sldMk cId="1635252245" sldId="330"/>
            <ac:spMk id="9" creationId="{C4285719-470E-454C-AF62-8323075F1F5B}"/>
          </ac:spMkLst>
        </pc:spChg>
        <pc:spChg chg="add del">
          <ac:chgData name="钱 霖奕" userId="d928a817aa094823" providerId="LiveId" clId="{B98D9CB8-AD71-6246-898F-BF6C703CCA1D}" dt="2022-09-09T02:26:51.260" v="12553" actId="26606"/>
          <ac:spMkLst>
            <pc:docMk/>
            <pc:sldMk cId="1635252245" sldId="330"/>
            <ac:spMk id="11" creationId="{CD9FE4EF-C4D8-49A0-B2FF-81D8DB7D8A24}"/>
          </ac:spMkLst>
        </pc:spChg>
        <pc:spChg chg="add del">
          <ac:chgData name="钱 霖奕" userId="d928a817aa094823" providerId="LiveId" clId="{B98D9CB8-AD71-6246-898F-BF6C703CCA1D}" dt="2022-09-09T02:26:51.260" v="12553" actId="26606"/>
          <ac:spMkLst>
            <pc:docMk/>
            <pc:sldMk cId="1635252245" sldId="330"/>
            <ac:spMk id="13" creationId="{4300840D-0A0B-4512-BACA-B439D5B9C57C}"/>
          </ac:spMkLst>
        </pc:spChg>
        <pc:spChg chg="add del">
          <ac:chgData name="钱 霖奕" userId="d928a817aa094823" providerId="LiveId" clId="{B98D9CB8-AD71-6246-898F-BF6C703CCA1D}" dt="2022-09-09T02:26:51.260" v="12553" actId="26606"/>
          <ac:spMkLst>
            <pc:docMk/>
            <pc:sldMk cId="1635252245" sldId="330"/>
            <ac:spMk id="15" creationId="{D2B78728-A580-49A7-84F9-6EF6F583ADE0}"/>
          </ac:spMkLst>
        </pc:spChg>
        <pc:spChg chg="add del">
          <ac:chgData name="钱 霖奕" userId="d928a817aa094823" providerId="LiveId" clId="{B98D9CB8-AD71-6246-898F-BF6C703CCA1D}" dt="2022-09-09T02:26:51.260" v="12553" actId="26606"/>
          <ac:spMkLst>
            <pc:docMk/>
            <pc:sldMk cId="1635252245" sldId="330"/>
            <ac:spMk id="17" creationId="{38FAA1A1-D861-433F-88FA-1E9D6FD31D11}"/>
          </ac:spMkLst>
        </pc:spChg>
        <pc:spChg chg="add del">
          <ac:chgData name="钱 霖奕" userId="d928a817aa094823" providerId="LiveId" clId="{B98D9CB8-AD71-6246-898F-BF6C703CCA1D}" dt="2022-09-09T02:26:51.260" v="12553" actId="26606"/>
          <ac:spMkLst>
            <pc:docMk/>
            <pc:sldMk cId="1635252245" sldId="330"/>
            <ac:spMk id="19" creationId="{8D71EDA1-87BF-4D5D-AB79-F346FD19278A}"/>
          </ac:spMkLst>
        </pc:spChg>
        <pc:picChg chg="add mod">
          <ac:chgData name="钱 霖奕" userId="d928a817aa094823" providerId="LiveId" clId="{B98D9CB8-AD71-6246-898F-BF6C703CCA1D}" dt="2022-09-09T02:41:27.082" v="12610" actId="1076"/>
          <ac:picMkLst>
            <pc:docMk/>
            <pc:sldMk cId="1635252245" sldId="330"/>
            <ac:picMk id="4" creationId="{5E48C7F0-E0F0-4352-E438-CD84D4FF7E7E}"/>
          </ac:picMkLst>
        </pc:picChg>
      </pc:sldChg>
      <pc:sldChg chg="modSp add mod">
        <pc:chgData name="钱 霖奕" userId="d928a817aa094823" providerId="LiveId" clId="{B98D9CB8-AD71-6246-898F-BF6C703CCA1D}" dt="2022-09-09T03:18:22.647" v="13633" actId="11"/>
        <pc:sldMkLst>
          <pc:docMk/>
          <pc:sldMk cId="3215393913" sldId="331"/>
        </pc:sldMkLst>
        <pc:spChg chg="mod">
          <ac:chgData name="钱 霖奕" userId="d928a817aa094823" providerId="LiveId" clId="{B98D9CB8-AD71-6246-898F-BF6C703CCA1D}" dt="2022-09-09T03:18:22.647" v="13633" actId="11"/>
          <ac:spMkLst>
            <pc:docMk/>
            <pc:sldMk cId="3215393913" sldId="331"/>
            <ac:spMk id="7" creationId="{31E27BA4-8619-2C25-A56B-22A752538B82}"/>
          </ac:spMkLst>
        </pc:spChg>
      </pc:sldChg>
      <pc:sldChg chg="modSp add del mod">
        <pc:chgData name="钱 霖奕" userId="d928a817aa094823" providerId="LiveId" clId="{B98D9CB8-AD71-6246-898F-BF6C703CCA1D}" dt="2022-09-09T02:54:55.858" v="12863" actId="2696"/>
        <pc:sldMkLst>
          <pc:docMk/>
          <pc:sldMk cId="980699971" sldId="332"/>
        </pc:sldMkLst>
        <pc:spChg chg="mod">
          <ac:chgData name="钱 霖奕" userId="d928a817aa094823" providerId="LiveId" clId="{B98D9CB8-AD71-6246-898F-BF6C703CCA1D}" dt="2022-09-09T02:51:49.330" v="12846" actId="20577"/>
          <ac:spMkLst>
            <pc:docMk/>
            <pc:sldMk cId="980699971" sldId="332"/>
            <ac:spMk id="2" creationId="{BFBFC69E-A847-667A-8CCB-1AD9764659E0}"/>
          </ac:spMkLst>
        </pc:spChg>
        <pc:spChg chg="mod">
          <ac:chgData name="钱 霖奕" userId="d928a817aa094823" providerId="LiveId" clId="{B98D9CB8-AD71-6246-898F-BF6C703CCA1D}" dt="2022-09-09T02:54:25.865" v="12861" actId="5793"/>
          <ac:spMkLst>
            <pc:docMk/>
            <pc:sldMk cId="980699971" sldId="332"/>
            <ac:spMk id="7" creationId="{31E27BA4-8619-2C25-A56B-22A752538B82}"/>
          </ac:spMkLst>
        </pc:spChg>
      </pc:sldChg>
      <pc:sldChg chg="delSp modSp add mod ord">
        <pc:chgData name="钱 霖奕" userId="d928a817aa094823" providerId="LiveId" clId="{B98D9CB8-AD71-6246-898F-BF6C703CCA1D}" dt="2022-09-09T02:59:19.027" v="13051" actId="478"/>
        <pc:sldMkLst>
          <pc:docMk/>
          <pc:sldMk cId="2131492910" sldId="332"/>
        </pc:sldMkLst>
        <pc:spChg chg="mod">
          <ac:chgData name="钱 霖奕" userId="d928a817aa094823" providerId="LiveId" clId="{B98D9CB8-AD71-6246-898F-BF6C703CCA1D}" dt="2022-09-09T02:59:08.561" v="13046" actId="20577"/>
          <ac:spMkLst>
            <pc:docMk/>
            <pc:sldMk cId="2131492910" sldId="332"/>
            <ac:spMk id="3" creationId="{D409E8CD-5526-EDDA-9C36-2A73126FF7C9}"/>
          </ac:spMkLst>
        </pc:spChg>
        <pc:picChg chg="mod">
          <ac:chgData name="钱 霖奕" userId="d928a817aa094823" providerId="LiveId" clId="{B98D9CB8-AD71-6246-898F-BF6C703CCA1D}" dt="2022-09-09T02:59:15.307" v="13049" actId="1076"/>
          <ac:picMkLst>
            <pc:docMk/>
            <pc:sldMk cId="2131492910" sldId="332"/>
            <ac:picMk id="4" creationId="{176601E6-3DCC-6BF2-9A0D-DED0866416D3}"/>
          </ac:picMkLst>
        </pc:picChg>
        <pc:picChg chg="del mod">
          <ac:chgData name="钱 霖奕" userId="d928a817aa094823" providerId="LiveId" clId="{B98D9CB8-AD71-6246-898F-BF6C703CCA1D}" dt="2022-09-09T02:59:19.027" v="13051" actId="478"/>
          <ac:picMkLst>
            <pc:docMk/>
            <pc:sldMk cId="2131492910" sldId="332"/>
            <ac:picMk id="5" creationId="{E2C0CB99-F521-25C1-D109-861AF1C3FE65}"/>
          </ac:picMkLst>
        </pc:picChg>
      </pc:sldChg>
      <pc:sldChg chg="addSp delSp modSp add mod">
        <pc:chgData name="钱 霖奕" userId="d928a817aa094823" providerId="LiveId" clId="{B98D9CB8-AD71-6246-898F-BF6C703CCA1D}" dt="2022-09-09T03:11:06.290" v="13381" actId="20577"/>
        <pc:sldMkLst>
          <pc:docMk/>
          <pc:sldMk cId="745681333" sldId="333"/>
        </pc:sldMkLst>
        <pc:spChg chg="mod">
          <ac:chgData name="钱 霖奕" userId="d928a817aa094823" providerId="LiveId" clId="{B98D9CB8-AD71-6246-898F-BF6C703CCA1D}" dt="2022-09-09T03:11:06.290" v="13381" actId="20577"/>
          <ac:spMkLst>
            <pc:docMk/>
            <pc:sldMk cId="745681333" sldId="333"/>
            <ac:spMk id="3" creationId="{D409E8CD-5526-EDDA-9C36-2A73126FF7C9}"/>
          </ac:spMkLst>
        </pc:spChg>
        <pc:picChg chg="add del mod">
          <ac:chgData name="钱 霖奕" userId="d928a817aa094823" providerId="LiveId" clId="{B98D9CB8-AD71-6246-898F-BF6C703CCA1D}" dt="2022-09-09T03:04:55.903" v="13115"/>
          <ac:picMkLst>
            <pc:docMk/>
            <pc:sldMk cId="745681333" sldId="333"/>
            <ac:picMk id="4" creationId="{332AC4FB-3FEA-C6E3-AAA2-A2F1E88AF653}"/>
          </ac:picMkLst>
        </pc:picChg>
        <pc:picChg chg="add mod">
          <ac:chgData name="钱 霖奕" userId="d928a817aa094823" providerId="LiveId" clId="{B98D9CB8-AD71-6246-898F-BF6C703CCA1D}" dt="2022-09-09T03:07:48.135" v="13260" actId="1076"/>
          <ac:picMkLst>
            <pc:docMk/>
            <pc:sldMk cId="745681333" sldId="333"/>
            <ac:picMk id="5" creationId="{5C50FEE0-5497-FCA3-8A9E-89C13BEE3850}"/>
          </ac:picMkLst>
        </pc:picChg>
        <pc:picChg chg="del">
          <ac:chgData name="钱 霖奕" userId="d928a817aa094823" providerId="LiveId" clId="{B98D9CB8-AD71-6246-898F-BF6C703CCA1D}" dt="2022-09-09T03:05:03.984" v="13117" actId="478"/>
          <ac:picMkLst>
            <pc:docMk/>
            <pc:sldMk cId="745681333" sldId="333"/>
            <ac:picMk id="6" creationId="{73FE70B2-5F85-089E-44BD-9764826DCCCF}"/>
          </ac:picMkLst>
        </pc:picChg>
      </pc:sldChg>
      <pc:sldChg chg="delSp modSp add mod">
        <pc:chgData name="钱 霖奕" userId="d928a817aa094823" providerId="LiveId" clId="{B98D9CB8-AD71-6246-898F-BF6C703CCA1D}" dt="2022-09-09T03:46:29.824" v="14068" actId="478"/>
        <pc:sldMkLst>
          <pc:docMk/>
          <pc:sldMk cId="90529689" sldId="334"/>
        </pc:sldMkLst>
        <pc:spChg chg="mod">
          <ac:chgData name="钱 霖奕" userId="d928a817aa094823" providerId="LiveId" clId="{B98D9CB8-AD71-6246-898F-BF6C703CCA1D}" dt="2022-09-09T03:26:50.988" v="13889" actId="20577"/>
          <ac:spMkLst>
            <pc:docMk/>
            <pc:sldMk cId="90529689" sldId="334"/>
            <ac:spMk id="3" creationId="{D409E8CD-5526-EDDA-9C36-2A73126FF7C9}"/>
          </ac:spMkLst>
        </pc:spChg>
        <pc:picChg chg="del mod">
          <ac:chgData name="钱 霖奕" userId="d928a817aa094823" providerId="LiveId" clId="{B98D9CB8-AD71-6246-898F-BF6C703CCA1D}" dt="2022-09-09T03:46:29.824" v="14068" actId="478"/>
          <ac:picMkLst>
            <pc:docMk/>
            <pc:sldMk cId="90529689" sldId="334"/>
            <ac:picMk id="6" creationId="{E35C4B3A-8FB5-6BBF-1BF3-8ABC7FFB18C3}"/>
          </ac:picMkLst>
        </pc:picChg>
        <pc:picChg chg="mod">
          <ac:chgData name="钱 霖奕" userId="d928a817aa094823" providerId="LiveId" clId="{B98D9CB8-AD71-6246-898F-BF6C703CCA1D}" dt="2022-09-09T03:24:26.989" v="13809" actId="1076"/>
          <ac:picMkLst>
            <pc:docMk/>
            <pc:sldMk cId="90529689" sldId="334"/>
            <ac:picMk id="7" creationId="{45731649-91BE-3318-DDE4-3424B3C4D4A4}"/>
          </ac:picMkLst>
        </pc:picChg>
      </pc:sldChg>
      <pc:sldChg chg="delSp modSp add del mod">
        <pc:chgData name="钱 霖奕" userId="d928a817aa094823" providerId="LiveId" clId="{B98D9CB8-AD71-6246-898F-BF6C703CCA1D}" dt="2022-09-09T03:53:05.002" v="14366" actId="2711"/>
        <pc:sldMkLst>
          <pc:docMk/>
          <pc:sldMk cId="159761481" sldId="335"/>
        </pc:sldMkLst>
        <pc:spChg chg="mod">
          <ac:chgData name="钱 霖奕" userId="d928a817aa094823" providerId="LiveId" clId="{B98D9CB8-AD71-6246-898F-BF6C703CCA1D}" dt="2022-09-09T03:53:05.002" v="14366" actId="2711"/>
          <ac:spMkLst>
            <pc:docMk/>
            <pc:sldMk cId="159761481" sldId="335"/>
            <ac:spMk id="3" creationId="{D409E8CD-5526-EDDA-9C36-2A73126FF7C9}"/>
          </ac:spMkLst>
        </pc:spChg>
        <pc:picChg chg="del">
          <ac:chgData name="钱 霖奕" userId="d928a817aa094823" providerId="LiveId" clId="{B98D9CB8-AD71-6246-898F-BF6C703CCA1D}" dt="2022-09-09T03:47:46.257" v="14122" actId="478"/>
          <ac:picMkLst>
            <pc:docMk/>
            <pc:sldMk cId="159761481" sldId="335"/>
            <ac:picMk id="5" creationId="{BD224037-DA4D-29EF-D19D-7965D96D3F35}"/>
          </ac:picMkLst>
        </pc:picChg>
      </pc:sldChg>
      <pc:sldChg chg="add del">
        <pc:chgData name="钱 霖奕" userId="d928a817aa094823" providerId="LiveId" clId="{B98D9CB8-AD71-6246-898F-BF6C703CCA1D}" dt="2022-09-09T03:38:27.032" v="13890" actId="2696"/>
        <pc:sldMkLst>
          <pc:docMk/>
          <pc:sldMk cId="1056725198" sldId="335"/>
        </pc:sldMkLst>
      </pc:sldChg>
      <pc:sldChg chg="addSp modSp add mod">
        <pc:chgData name="钱 霖奕" userId="d928a817aa094823" providerId="LiveId" clId="{B98D9CB8-AD71-6246-898F-BF6C703CCA1D}" dt="2022-09-09T03:54:59.577" v="14421" actId="20577"/>
        <pc:sldMkLst>
          <pc:docMk/>
          <pc:sldMk cId="3504303682" sldId="336"/>
        </pc:sldMkLst>
        <pc:spChg chg="mod">
          <ac:chgData name="钱 霖奕" userId="d928a817aa094823" providerId="LiveId" clId="{B98D9CB8-AD71-6246-898F-BF6C703CCA1D}" dt="2022-09-09T03:54:59.577" v="14421" actId="20577"/>
          <ac:spMkLst>
            <pc:docMk/>
            <pc:sldMk cId="3504303682" sldId="336"/>
            <ac:spMk id="3" creationId="{D409E8CD-5526-EDDA-9C36-2A73126FF7C9}"/>
          </ac:spMkLst>
        </pc:spChg>
        <pc:picChg chg="add mod">
          <ac:chgData name="钱 霖奕" userId="d928a817aa094823" providerId="LiveId" clId="{B98D9CB8-AD71-6246-898F-BF6C703CCA1D}" dt="2022-09-09T03:52:07.898" v="14348" actId="1076"/>
          <ac:picMkLst>
            <pc:docMk/>
            <pc:sldMk cId="3504303682" sldId="336"/>
            <ac:picMk id="4" creationId="{685B3C46-3CA6-2917-F63E-1987883F8C20}"/>
          </ac:picMkLst>
        </pc:picChg>
      </pc:sldChg>
      <pc:sldChg chg="addSp modSp add mod">
        <pc:chgData name="钱 霖奕" userId="d928a817aa094823" providerId="LiveId" clId="{B98D9CB8-AD71-6246-898F-BF6C703CCA1D}" dt="2022-09-09T04:02:18.133" v="14765" actId="1076"/>
        <pc:sldMkLst>
          <pc:docMk/>
          <pc:sldMk cId="3974005770" sldId="337"/>
        </pc:sldMkLst>
        <pc:spChg chg="mod">
          <ac:chgData name="钱 霖奕" userId="d928a817aa094823" providerId="LiveId" clId="{B98D9CB8-AD71-6246-898F-BF6C703CCA1D}" dt="2022-09-09T04:02:15.632" v="14764" actId="404"/>
          <ac:spMkLst>
            <pc:docMk/>
            <pc:sldMk cId="3974005770" sldId="337"/>
            <ac:spMk id="3" creationId="{D409E8CD-5526-EDDA-9C36-2A73126FF7C9}"/>
          </ac:spMkLst>
        </pc:spChg>
        <pc:picChg chg="add mod">
          <ac:chgData name="钱 霖奕" userId="d928a817aa094823" providerId="LiveId" clId="{B98D9CB8-AD71-6246-898F-BF6C703CCA1D}" dt="2022-09-09T04:02:18.133" v="14765" actId="1076"/>
          <ac:picMkLst>
            <pc:docMk/>
            <pc:sldMk cId="3974005770" sldId="337"/>
            <ac:picMk id="4" creationId="{25E00657-1393-448A-EF2C-BA1A6EA9B11B}"/>
          </ac:picMkLst>
        </pc:picChg>
      </pc:sldChg>
      <pc:sldChg chg="addSp delSp modSp add mod">
        <pc:chgData name="钱 霖奕" userId="d928a817aa094823" providerId="LiveId" clId="{B98D9CB8-AD71-6246-898F-BF6C703CCA1D}" dt="2022-09-09T05:13:17.780" v="15073" actId="20577"/>
        <pc:sldMkLst>
          <pc:docMk/>
          <pc:sldMk cId="11973667" sldId="338"/>
        </pc:sldMkLst>
        <pc:spChg chg="mod">
          <ac:chgData name="钱 霖奕" userId="d928a817aa094823" providerId="LiveId" clId="{B98D9CB8-AD71-6246-898F-BF6C703CCA1D}" dt="2022-09-09T05:13:17.780" v="15073" actId="20577"/>
          <ac:spMkLst>
            <pc:docMk/>
            <pc:sldMk cId="11973667" sldId="338"/>
            <ac:spMk id="3" creationId="{D409E8CD-5526-EDDA-9C36-2A73126FF7C9}"/>
          </ac:spMkLst>
        </pc:spChg>
        <pc:picChg chg="del">
          <ac:chgData name="钱 霖奕" userId="d928a817aa094823" providerId="LiveId" clId="{B98D9CB8-AD71-6246-898F-BF6C703CCA1D}" dt="2022-09-09T05:06:29.292" v="14924" actId="478"/>
          <ac:picMkLst>
            <pc:docMk/>
            <pc:sldMk cId="11973667" sldId="338"/>
            <ac:picMk id="4" creationId="{25E00657-1393-448A-EF2C-BA1A6EA9B11B}"/>
          </ac:picMkLst>
        </pc:picChg>
        <pc:picChg chg="add del mod">
          <ac:chgData name="钱 霖奕" userId="d928a817aa094823" providerId="LiveId" clId="{B98D9CB8-AD71-6246-898F-BF6C703CCA1D}" dt="2022-09-09T05:07:07.475" v="14979"/>
          <ac:picMkLst>
            <pc:docMk/>
            <pc:sldMk cId="11973667" sldId="338"/>
            <ac:picMk id="5" creationId="{B9C5B44C-15F3-0A5E-5208-E18A0C2868F2}"/>
          </ac:picMkLst>
        </pc:picChg>
        <pc:picChg chg="add del mod modCrop">
          <ac:chgData name="钱 霖奕" userId="d928a817aa094823" providerId="LiveId" clId="{B98D9CB8-AD71-6246-898F-BF6C703CCA1D}" dt="2022-09-09T05:11:45.104" v="15029" actId="478"/>
          <ac:picMkLst>
            <pc:docMk/>
            <pc:sldMk cId="11973667" sldId="338"/>
            <ac:picMk id="6" creationId="{1B4BD5A8-65CB-EDB7-8626-AA8A32145375}"/>
          </ac:picMkLst>
        </pc:picChg>
        <pc:picChg chg="add del mod">
          <ac:chgData name="钱 霖奕" userId="d928a817aa094823" providerId="LiveId" clId="{B98D9CB8-AD71-6246-898F-BF6C703CCA1D}" dt="2022-09-09T05:11:48.643" v="15032" actId="478"/>
          <ac:picMkLst>
            <pc:docMk/>
            <pc:sldMk cId="11973667" sldId="338"/>
            <ac:picMk id="7" creationId="{0E0794F2-CCDA-0E54-DAEC-50C43B71E12A}"/>
          </ac:picMkLst>
        </pc:picChg>
      </pc:sldChg>
      <pc:sldChg chg="addSp delSp modSp add mod">
        <pc:chgData name="钱 霖奕" userId="d928a817aa094823" providerId="LiveId" clId="{B98D9CB8-AD71-6246-898F-BF6C703CCA1D}" dt="2022-09-09T05:15:26.486" v="15206" actId="20577"/>
        <pc:sldMkLst>
          <pc:docMk/>
          <pc:sldMk cId="1897847280" sldId="339"/>
        </pc:sldMkLst>
        <pc:spChg chg="mod">
          <ac:chgData name="钱 霖奕" userId="d928a817aa094823" providerId="LiveId" clId="{B98D9CB8-AD71-6246-898F-BF6C703CCA1D}" dt="2022-09-09T05:15:26.486" v="15206" actId="20577"/>
          <ac:spMkLst>
            <pc:docMk/>
            <pc:sldMk cId="1897847280" sldId="339"/>
            <ac:spMk id="3" creationId="{D409E8CD-5526-EDDA-9C36-2A73126FF7C9}"/>
          </ac:spMkLst>
        </pc:spChg>
        <pc:spChg chg="add del mod">
          <ac:chgData name="钱 霖奕" userId="d928a817aa094823" providerId="LiveId" clId="{B98D9CB8-AD71-6246-898F-BF6C703CCA1D}" dt="2022-09-09T05:12:49.086" v="15054"/>
          <ac:spMkLst>
            <pc:docMk/>
            <pc:sldMk cId="1897847280" sldId="339"/>
            <ac:spMk id="6" creationId="{6ACBEA20-604E-FF13-C98A-64CF24A09AD9}"/>
          </ac:spMkLst>
        </pc:spChg>
        <pc:picChg chg="add mod">
          <ac:chgData name="钱 霖奕" userId="d928a817aa094823" providerId="LiveId" clId="{B98D9CB8-AD71-6246-898F-BF6C703CCA1D}" dt="2022-09-09T05:13:28.654" v="15077" actId="1076"/>
          <ac:picMkLst>
            <pc:docMk/>
            <pc:sldMk cId="1897847280" sldId="339"/>
            <ac:picMk id="4" creationId="{A0557113-8C33-8678-B5AA-C2DBD2613FCF}"/>
          </ac:picMkLst>
        </pc:picChg>
        <pc:picChg chg="add mod">
          <ac:chgData name="钱 霖奕" userId="d928a817aa094823" providerId="LiveId" clId="{B98D9CB8-AD71-6246-898F-BF6C703CCA1D}" dt="2022-09-09T05:13:31.287" v="15078" actId="14100"/>
          <ac:picMkLst>
            <pc:docMk/>
            <pc:sldMk cId="1897847280" sldId="339"/>
            <ac:picMk id="5" creationId="{BDF8EF39-919D-1AFD-4A0E-3CF374248E7C}"/>
          </ac:picMkLst>
        </pc:picChg>
        <pc:picChg chg="add del">
          <ac:chgData name="钱 霖奕" userId="d928a817aa094823" providerId="LiveId" clId="{B98D9CB8-AD71-6246-898F-BF6C703CCA1D}" dt="2022-09-09T05:12:59.213" v="15057"/>
          <ac:picMkLst>
            <pc:docMk/>
            <pc:sldMk cId="1897847280" sldId="339"/>
            <ac:picMk id="7" creationId="{3EB41363-0E41-54EF-D30E-7C387901ABFF}"/>
          </ac:picMkLst>
        </pc:picChg>
      </pc:sldChg>
      <pc:sldChg chg="addSp delSp modSp add mod">
        <pc:chgData name="钱 霖奕" userId="d928a817aa094823" providerId="LiveId" clId="{B98D9CB8-AD71-6246-898F-BF6C703CCA1D}" dt="2022-09-09T05:28:24.506" v="16057" actId="20577"/>
        <pc:sldMkLst>
          <pc:docMk/>
          <pc:sldMk cId="1673702171" sldId="340"/>
        </pc:sldMkLst>
        <pc:spChg chg="mod">
          <ac:chgData name="钱 霖奕" userId="d928a817aa094823" providerId="LiveId" clId="{B98D9CB8-AD71-6246-898F-BF6C703CCA1D}" dt="2022-09-09T05:16:15.705" v="15217" actId="20577"/>
          <ac:spMkLst>
            <pc:docMk/>
            <pc:sldMk cId="1673702171" sldId="340"/>
            <ac:spMk id="2" creationId="{7A56D87B-AA91-E547-3E45-5641F4064636}"/>
          </ac:spMkLst>
        </pc:spChg>
        <pc:spChg chg="mod">
          <ac:chgData name="钱 霖奕" userId="d928a817aa094823" providerId="LiveId" clId="{B98D9CB8-AD71-6246-898F-BF6C703CCA1D}" dt="2022-09-09T05:28:24.506" v="16057" actId="20577"/>
          <ac:spMkLst>
            <pc:docMk/>
            <pc:sldMk cId="1673702171" sldId="340"/>
            <ac:spMk id="3" creationId="{D409E8CD-5526-EDDA-9C36-2A73126FF7C9}"/>
          </ac:spMkLst>
        </pc:spChg>
        <pc:picChg chg="del">
          <ac:chgData name="钱 霖奕" userId="d928a817aa094823" providerId="LiveId" clId="{B98D9CB8-AD71-6246-898F-BF6C703CCA1D}" dt="2022-09-09T05:16:41.735" v="15221" actId="478"/>
          <ac:picMkLst>
            <pc:docMk/>
            <pc:sldMk cId="1673702171" sldId="340"/>
            <ac:picMk id="4" creationId="{A0557113-8C33-8678-B5AA-C2DBD2613FCF}"/>
          </ac:picMkLst>
        </pc:picChg>
        <pc:picChg chg="del">
          <ac:chgData name="钱 霖奕" userId="d928a817aa094823" providerId="LiveId" clId="{B98D9CB8-AD71-6246-898F-BF6C703CCA1D}" dt="2022-09-09T05:16:42.329" v="15222" actId="478"/>
          <ac:picMkLst>
            <pc:docMk/>
            <pc:sldMk cId="1673702171" sldId="340"/>
            <ac:picMk id="5" creationId="{BDF8EF39-919D-1AFD-4A0E-3CF374248E7C}"/>
          </ac:picMkLst>
        </pc:picChg>
        <pc:picChg chg="add del mod">
          <ac:chgData name="钱 霖奕" userId="d928a817aa094823" providerId="LiveId" clId="{B98D9CB8-AD71-6246-898F-BF6C703CCA1D}" dt="2022-09-09T05:16:49.316" v="15224"/>
          <ac:picMkLst>
            <pc:docMk/>
            <pc:sldMk cId="1673702171" sldId="340"/>
            <ac:picMk id="6" creationId="{CAD9A9DA-BF3F-D890-F939-8620A2A30D10}"/>
          </ac:picMkLst>
        </pc:picChg>
        <pc:picChg chg="add mod">
          <ac:chgData name="钱 霖奕" userId="d928a817aa094823" providerId="LiveId" clId="{B98D9CB8-AD71-6246-898F-BF6C703CCA1D}" dt="2022-09-09T05:28:07.612" v="16050" actId="1076"/>
          <ac:picMkLst>
            <pc:docMk/>
            <pc:sldMk cId="1673702171" sldId="340"/>
            <ac:picMk id="7" creationId="{E9FA269B-297E-FBE9-DD93-AD46C18CEB80}"/>
          </ac:picMkLst>
        </pc:picChg>
      </pc:sldChg>
      <pc:sldChg chg="addSp delSp modSp add mod">
        <pc:chgData name="钱 霖奕" userId="d928a817aa094823" providerId="LiveId" clId="{B98D9CB8-AD71-6246-898F-BF6C703CCA1D}" dt="2022-09-09T05:31:16.712" v="16288" actId="1076"/>
        <pc:sldMkLst>
          <pc:docMk/>
          <pc:sldMk cId="2565195576" sldId="341"/>
        </pc:sldMkLst>
        <pc:spChg chg="mod">
          <ac:chgData name="钱 霖奕" userId="d928a817aa094823" providerId="LiveId" clId="{B98D9CB8-AD71-6246-898F-BF6C703CCA1D}" dt="2022-09-09T05:31:14.384" v="16287" actId="20577"/>
          <ac:spMkLst>
            <pc:docMk/>
            <pc:sldMk cId="2565195576" sldId="341"/>
            <ac:spMk id="3" creationId="{D409E8CD-5526-EDDA-9C36-2A73126FF7C9}"/>
          </ac:spMkLst>
        </pc:spChg>
        <pc:picChg chg="add mod">
          <ac:chgData name="钱 霖奕" userId="d928a817aa094823" providerId="LiveId" clId="{B98D9CB8-AD71-6246-898F-BF6C703CCA1D}" dt="2022-09-09T05:31:16.712" v="16288" actId="1076"/>
          <ac:picMkLst>
            <pc:docMk/>
            <pc:sldMk cId="2565195576" sldId="341"/>
            <ac:picMk id="4" creationId="{281CA307-99C1-81C0-3C3A-F5CA6D70E393}"/>
          </ac:picMkLst>
        </pc:picChg>
        <pc:picChg chg="del">
          <ac:chgData name="钱 霖奕" userId="d928a817aa094823" providerId="LiveId" clId="{B98D9CB8-AD71-6246-898F-BF6C703CCA1D}" dt="2022-09-09T05:27:42.501" v="16042" actId="478"/>
          <ac:picMkLst>
            <pc:docMk/>
            <pc:sldMk cId="2565195576" sldId="341"/>
            <ac:picMk id="7" creationId="{E9FA269B-297E-FBE9-DD93-AD46C18CEB80}"/>
          </ac:picMkLst>
        </pc:picChg>
      </pc:sldChg>
      <pc:sldChg chg="delSp modSp add mod">
        <pc:chgData name="钱 霖奕" userId="d928a817aa094823" providerId="LiveId" clId="{B98D9CB8-AD71-6246-898F-BF6C703CCA1D}" dt="2022-09-09T05:44:43.249" v="16904" actId="20577"/>
        <pc:sldMkLst>
          <pc:docMk/>
          <pc:sldMk cId="3516794896" sldId="342"/>
        </pc:sldMkLst>
        <pc:spChg chg="mod">
          <ac:chgData name="钱 霖奕" userId="d928a817aa094823" providerId="LiveId" clId="{B98D9CB8-AD71-6246-898F-BF6C703CCA1D}" dt="2022-09-09T05:42:42.431" v="16597" actId="20577"/>
          <ac:spMkLst>
            <pc:docMk/>
            <pc:sldMk cId="3516794896" sldId="342"/>
            <ac:spMk id="2" creationId="{7A56D87B-AA91-E547-3E45-5641F4064636}"/>
          </ac:spMkLst>
        </pc:spChg>
        <pc:spChg chg="mod">
          <ac:chgData name="钱 霖奕" userId="d928a817aa094823" providerId="LiveId" clId="{B98D9CB8-AD71-6246-898F-BF6C703CCA1D}" dt="2022-09-09T05:44:43.249" v="16904" actId="20577"/>
          <ac:spMkLst>
            <pc:docMk/>
            <pc:sldMk cId="3516794896" sldId="342"/>
            <ac:spMk id="3" creationId="{D409E8CD-5526-EDDA-9C36-2A73126FF7C9}"/>
          </ac:spMkLst>
        </pc:spChg>
        <pc:picChg chg="del">
          <ac:chgData name="钱 霖奕" userId="d928a817aa094823" providerId="LiveId" clId="{B98D9CB8-AD71-6246-898F-BF6C703CCA1D}" dt="2022-09-09T05:42:36.307" v="16586" actId="478"/>
          <ac:picMkLst>
            <pc:docMk/>
            <pc:sldMk cId="3516794896" sldId="342"/>
            <ac:picMk id="4" creationId="{8F967750-A205-5635-946D-A3F4D849CE48}"/>
          </ac:picMkLst>
        </pc:picChg>
        <pc:picChg chg="del">
          <ac:chgData name="钱 霖奕" userId="d928a817aa094823" providerId="LiveId" clId="{B98D9CB8-AD71-6246-898F-BF6C703CCA1D}" dt="2022-09-09T05:42:36.936" v="16587" actId="478"/>
          <ac:picMkLst>
            <pc:docMk/>
            <pc:sldMk cId="3516794896" sldId="342"/>
            <ac:picMk id="7" creationId="{83464E46-84AB-548A-5627-7A887B7FA1CC}"/>
          </ac:picMkLst>
        </pc:picChg>
      </pc:sldChg>
    </pc:docChg>
  </pc:docChgLst>
  <pc:docChgLst>
    <pc:chgData name="钱 霖奕" userId="d928a817aa094823" providerId="LiveId" clId="{554E2EA7-DE80-644B-B137-6568038A77B9}"/>
    <pc:docChg chg="undo redo custSel addSld delSld modSld sldOrd modMainMaster addSection delSection">
      <pc:chgData name="钱 霖奕" userId="d928a817aa094823" providerId="LiveId" clId="{554E2EA7-DE80-644B-B137-6568038A77B9}" dt="2022-08-16T11:51:32.654" v="12431" actId="207"/>
      <pc:docMkLst>
        <pc:docMk/>
      </pc:docMkLst>
      <pc:sldChg chg="modSp new mod setBg">
        <pc:chgData name="钱 霖奕" userId="d928a817aa094823" providerId="LiveId" clId="{554E2EA7-DE80-644B-B137-6568038A77B9}" dt="2022-08-13T07:45:33.754" v="4329" actId="20577"/>
        <pc:sldMkLst>
          <pc:docMk/>
          <pc:sldMk cId="3417333337" sldId="256"/>
        </pc:sldMkLst>
        <pc:spChg chg="mod">
          <ac:chgData name="钱 霖奕" userId="d928a817aa094823" providerId="LiveId" clId="{554E2EA7-DE80-644B-B137-6568038A77B9}" dt="2022-08-13T07:45:33.754" v="4329" actId="20577"/>
          <ac:spMkLst>
            <pc:docMk/>
            <pc:sldMk cId="3417333337" sldId="256"/>
            <ac:spMk id="2" creationId="{EF6E78A2-575B-3AB0-7A5D-3ED95283F8AC}"/>
          </ac:spMkLst>
        </pc:spChg>
        <pc:spChg chg="mod">
          <ac:chgData name="钱 霖奕" userId="d928a817aa094823" providerId="LiveId" clId="{554E2EA7-DE80-644B-B137-6568038A77B9}" dt="2022-08-13T07:44:05.216" v="4261" actId="2711"/>
          <ac:spMkLst>
            <pc:docMk/>
            <pc:sldMk cId="3417333337" sldId="256"/>
            <ac:spMk id="3" creationId="{DCF5F7B3-B42C-66B5-4559-6417F63E5DCB}"/>
          </ac:spMkLst>
        </pc:spChg>
      </pc:sldChg>
      <pc:sldChg chg="modSp add mod">
        <pc:chgData name="钱 霖奕" userId="d928a817aa094823" providerId="LiveId" clId="{554E2EA7-DE80-644B-B137-6568038A77B9}" dt="2022-08-16T11:51:32.654" v="12431" actId="207"/>
        <pc:sldMkLst>
          <pc:docMk/>
          <pc:sldMk cId="2177846880" sldId="257"/>
        </pc:sldMkLst>
        <pc:spChg chg="mod">
          <ac:chgData name="钱 霖奕" userId="d928a817aa094823" providerId="LiveId" clId="{554E2EA7-DE80-644B-B137-6568038A77B9}" dt="2022-08-13T07:47:45.324" v="4365" actId="20577"/>
          <ac:spMkLst>
            <pc:docMk/>
            <pc:sldMk cId="2177846880" sldId="257"/>
            <ac:spMk id="2" creationId="{EF6E78A2-575B-3AB0-7A5D-3ED95283F8AC}"/>
          </ac:spMkLst>
        </pc:spChg>
        <pc:spChg chg="mod">
          <ac:chgData name="钱 霖奕" userId="d928a817aa094823" providerId="LiveId" clId="{554E2EA7-DE80-644B-B137-6568038A77B9}" dt="2022-08-16T11:51:32.654" v="12431" actId="207"/>
          <ac:spMkLst>
            <pc:docMk/>
            <pc:sldMk cId="2177846880" sldId="257"/>
            <ac:spMk id="3" creationId="{DCF5F7B3-B42C-66B5-4559-6417F63E5DCB}"/>
          </ac:spMkLst>
        </pc:spChg>
      </pc:sldChg>
      <pc:sldChg chg="new del">
        <pc:chgData name="钱 霖奕" userId="d928a817aa094823" providerId="LiveId" clId="{554E2EA7-DE80-644B-B137-6568038A77B9}" dt="2022-08-04T10:34:43.663" v="122" actId="2696"/>
        <pc:sldMkLst>
          <pc:docMk/>
          <pc:sldMk cId="3333335131" sldId="257"/>
        </pc:sldMkLst>
      </pc:sldChg>
      <pc:sldChg chg="addSp delSp modSp new del mod ord">
        <pc:chgData name="钱 霖奕" userId="d928a817aa094823" providerId="LiveId" clId="{554E2EA7-DE80-644B-B137-6568038A77B9}" dt="2022-08-13T12:46:19.341" v="7697" actId="2696"/>
        <pc:sldMkLst>
          <pc:docMk/>
          <pc:sldMk cId="2648827817" sldId="258"/>
        </pc:sldMkLst>
        <pc:spChg chg="mod">
          <ac:chgData name="钱 霖奕" userId="d928a817aa094823" providerId="LiveId" clId="{554E2EA7-DE80-644B-B137-6568038A77B9}" dt="2022-08-04T15:14:27.955" v="181" actId="20577"/>
          <ac:spMkLst>
            <pc:docMk/>
            <pc:sldMk cId="2648827817" sldId="258"/>
            <ac:spMk id="2" creationId="{17100002-0DDB-06AE-F478-05FAF55BC157}"/>
          </ac:spMkLst>
        </pc:spChg>
        <pc:spChg chg="del mod">
          <ac:chgData name="钱 霖奕" userId="d928a817aa094823" providerId="LiveId" clId="{554E2EA7-DE80-644B-B137-6568038A77B9}" dt="2022-08-04T15:27:19.464" v="195"/>
          <ac:spMkLst>
            <pc:docMk/>
            <pc:sldMk cId="2648827817" sldId="258"/>
            <ac:spMk id="3" creationId="{7141E171-64A9-EA18-3E55-0477D5191ABA}"/>
          </ac:spMkLst>
        </pc:spChg>
        <pc:spChg chg="add mod">
          <ac:chgData name="钱 霖奕" userId="d928a817aa094823" providerId="LiveId" clId="{554E2EA7-DE80-644B-B137-6568038A77B9}" dt="2022-08-04T15:28:29.668" v="208" actId="1076"/>
          <ac:spMkLst>
            <pc:docMk/>
            <pc:sldMk cId="2648827817" sldId="258"/>
            <ac:spMk id="5" creationId="{438E5BDA-4E07-CCBE-85F0-D2D54BC13BB8}"/>
          </ac:spMkLst>
        </pc:spChg>
        <pc:spChg chg="add del mod">
          <ac:chgData name="钱 霖奕" userId="d928a817aa094823" providerId="LiveId" clId="{554E2EA7-DE80-644B-B137-6568038A77B9}" dt="2022-08-04T15:30:00.269" v="246"/>
          <ac:spMkLst>
            <pc:docMk/>
            <pc:sldMk cId="2648827817" sldId="258"/>
            <ac:spMk id="6" creationId="{CD7AECF9-D5EE-F586-E26B-325AF1F012E3}"/>
          </ac:spMkLst>
        </pc:spChg>
        <pc:spChg chg="add mod">
          <ac:chgData name="钱 霖奕" userId="d928a817aa094823" providerId="LiveId" clId="{554E2EA7-DE80-644B-B137-6568038A77B9}" dt="2022-08-05T10:19:29.355" v="351" actId="1076"/>
          <ac:spMkLst>
            <pc:docMk/>
            <pc:sldMk cId="2648827817" sldId="258"/>
            <ac:spMk id="6" creationId="{D6FE3D2F-1E8B-5C48-2A43-1B3B56491524}"/>
          </ac:spMkLst>
        </pc:spChg>
        <pc:spChg chg="add mod">
          <ac:chgData name="钱 霖奕" userId="d928a817aa094823" providerId="LiveId" clId="{554E2EA7-DE80-644B-B137-6568038A77B9}" dt="2022-08-04T15:30:14.837" v="257" actId="20577"/>
          <ac:spMkLst>
            <pc:docMk/>
            <pc:sldMk cId="2648827817" sldId="258"/>
            <ac:spMk id="7" creationId="{74BCDA5F-3076-A2C4-FC64-D34A9264115A}"/>
          </ac:spMkLst>
        </pc:spChg>
        <pc:spChg chg="add mod">
          <ac:chgData name="钱 霖奕" userId="d928a817aa094823" providerId="LiveId" clId="{554E2EA7-DE80-644B-B137-6568038A77B9}" dt="2022-08-04T15:31:37.531" v="283" actId="20577"/>
          <ac:spMkLst>
            <pc:docMk/>
            <pc:sldMk cId="2648827817" sldId="258"/>
            <ac:spMk id="9" creationId="{5A379D1B-106E-FE70-08EF-5C8AE5133C86}"/>
          </ac:spMkLst>
        </pc:spChg>
        <pc:spChg chg="add del mod">
          <ac:chgData name="钱 霖奕" userId="d928a817aa094823" providerId="LiveId" clId="{554E2EA7-DE80-644B-B137-6568038A77B9}" dt="2022-08-13T09:36:28.448" v="5895"/>
          <ac:spMkLst>
            <pc:docMk/>
            <pc:sldMk cId="2648827817" sldId="258"/>
            <ac:spMk id="10" creationId="{B3467D0A-180A-9573-F9FD-00304DD0A732}"/>
          </ac:spMkLst>
        </pc:spChg>
        <pc:picChg chg="add mod">
          <ac:chgData name="钱 霖奕" userId="d928a817aa094823" providerId="LiveId" clId="{554E2EA7-DE80-644B-B137-6568038A77B9}" dt="2022-08-05T10:18:42.753" v="285" actId="1076"/>
          <ac:picMkLst>
            <pc:docMk/>
            <pc:sldMk cId="2648827817" sldId="258"/>
            <ac:picMk id="3" creationId="{00033FF0-DFEF-D3C3-33EB-FB87B5B7ABCB}"/>
          </ac:picMkLst>
        </pc:picChg>
        <pc:picChg chg="add mod modCrop">
          <ac:chgData name="钱 霖奕" userId="d928a817aa094823" providerId="LiveId" clId="{554E2EA7-DE80-644B-B137-6568038A77B9}" dt="2022-08-13T09:37:15.506" v="5898" actId="16481"/>
          <ac:picMkLst>
            <pc:docMk/>
            <pc:sldMk cId="2648827817" sldId="258"/>
            <ac:picMk id="4" creationId="{0BEC06F9-DB7B-4641-7917-FFC2926E8E42}"/>
          </ac:picMkLst>
        </pc:picChg>
        <pc:picChg chg="add mod">
          <ac:chgData name="钱 霖奕" userId="d928a817aa094823" providerId="LiveId" clId="{554E2EA7-DE80-644B-B137-6568038A77B9}" dt="2022-08-04T15:31:31.167" v="259" actId="1076"/>
          <ac:picMkLst>
            <pc:docMk/>
            <pc:sldMk cId="2648827817" sldId="258"/>
            <ac:picMk id="8" creationId="{2D294BC8-9163-E4F1-953E-7A0FE822B63C}"/>
          </ac:picMkLst>
        </pc:picChg>
        <pc:picChg chg="add del">
          <ac:chgData name="钱 霖奕" userId="d928a817aa094823" providerId="LiveId" clId="{554E2EA7-DE80-644B-B137-6568038A77B9}" dt="2022-08-05T12:22:16.569" v="355" actId="478"/>
          <ac:picMkLst>
            <pc:docMk/>
            <pc:sldMk cId="2648827817" sldId="258"/>
            <ac:picMk id="10" creationId="{1DD10D8B-E374-CEC9-E5BC-FBEA99B5D9E7}"/>
          </ac:picMkLst>
        </pc:picChg>
        <pc:picChg chg="add mod">
          <ac:chgData name="钱 霖奕" userId="d928a817aa094823" providerId="LiveId" clId="{554E2EA7-DE80-644B-B137-6568038A77B9}" dt="2022-08-05T12:22:19.827" v="356" actId="1076"/>
          <ac:picMkLst>
            <pc:docMk/>
            <pc:sldMk cId="2648827817" sldId="258"/>
            <ac:picMk id="11" creationId="{8CC3D992-C335-BD37-2103-FF248E9EF3FA}"/>
          </ac:picMkLst>
        </pc:picChg>
        <pc:picChg chg="add mod">
          <ac:chgData name="钱 霖奕" userId="d928a817aa094823" providerId="LiveId" clId="{554E2EA7-DE80-644B-B137-6568038A77B9}" dt="2022-08-05T12:22:38.749" v="359" actId="1076"/>
          <ac:picMkLst>
            <pc:docMk/>
            <pc:sldMk cId="2648827817" sldId="258"/>
            <ac:picMk id="12" creationId="{EBE31CA3-0E90-0DDF-842B-5FA62B90D711}"/>
          </ac:picMkLst>
        </pc:picChg>
      </pc:sldChg>
      <pc:sldChg chg="addSp delSp modSp new del mod">
        <pc:chgData name="钱 霖奕" userId="d928a817aa094823" providerId="LiveId" clId="{554E2EA7-DE80-644B-B137-6568038A77B9}" dt="2022-08-13T12:46:22.173" v="7698" actId="2696"/>
        <pc:sldMkLst>
          <pc:docMk/>
          <pc:sldMk cId="3324507307" sldId="259"/>
        </pc:sldMkLst>
        <pc:spChg chg="mod">
          <ac:chgData name="钱 霖奕" userId="d928a817aa094823" providerId="LiveId" clId="{554E2EA7-DE80-644B-B137-6568038A77B9}" dt="2022-08-05T12:38:47.711" v="378" actId="20577"/>
          <ac:spMkLst>
            <pc:docMk/>
            <pc:sldMk cId="3324507307" sldId="259"/>
            <ac:spMk id="2" creationId="{86CC220D-54D4-226C-C670-A73A9CD38F0A}"/>
          </ac:spMkLst>
        </pc:spChg>
        <pc:spChg chg="del mod">
          <ac:chgData name="钱 霖奕" userId="d928a817aa094823" providerId="LiveId" clId="{554E2EA7-DE80-644B-B137-6568038A77B9}" dt="2022-08-05T12:39:13.662" v="380"/>
          <ac:spMkLst>
            <pc:docMk/>
            <pc:sldMk cId="3324507307" sldId="259"/>
            <ac:spMk id="3" creationId="{9755F267-BD0F-DBB7-66B5-61AE8EDE32EF}"/>
          </ac:spMkLst>
        </pc:spChg>
        <pc:spChg chg="add mod">
          <ac:chgData name="钱 霖奕" userId="d928a817aa094823" providerId="LiveId" clId="{554E2EA7-DE80-644B-B137-6568038A77B9}" dt="2022-08-05T12:42:42.407" v="388" actId="20577"/>
          <ac:spMkLst>
            <pc:docMk/>
            <pc:sldMk cId="3324507307" sldId="259"/>
            <ac:spMk id="5" creationId="{374DE25A-AC3E-B1B2-CF26-3099479904D7}"/>
          </ac:spMkLst>
        </pc:spChg>
        <pc:spChg chg="add mod">
          <ac:chgData name="钱 霖奕" userId="d928a817aa094823" providerId="LiveId" clId="{554E2EA7-DE80-644B-B137-6568038A77B9}" dt="2022-08-05T12:43:15.944" v="414" actId="20577"/>
          <ac:spMkLst>
            <pc:docMk/>
            <pc:sldMk cId="3324507307" sldId="259"/>
            <ac:spMk id="6" creationId="{BD66DB7F-F4C3-C912-E810-87B48E61FAC3}"/>
          </ac:spMkLst>
        </pc:spChg>
        <pc:picChg chg="add mod">
          <ac:chgData name="钱 霖奕" userId="d928a817aa094823" providerId="LiveId" clId="{554E2EA7-DE80-644B-B137-6568038A77B9}" dt="2022-08-13T07:40:53.928" v="4226" actId="1076"/>
          <ac:picMkLst>
            <pc:docMk/>
            <pc:sldMk cId="3324507307" sldId="259"/>
            <ac:picMk id="4" creationId="{88ED11F0-26AC-7A3B-A83F-CD3C36CAA796}"/>
          </ac:picMkLst>
        </pc:picChg>
      </pc:sldChg>
      <pc:sldChg chg="addSp modSp new del mod">
        <pc:chgData name="钱 霖奕" userId="d928a817aa094823" providerId="LiveId" clId="{554E2EA7-DE80-644B-B137-6568038A77B9}" dt="2022-08-13T14:15:17.144" v="7982" actId="2696"/>
        <pc:sldMkLst>
          <pc:docMk/>
          <pc:sldMk cId="910548172" sldId="260"/>
        </pc:sldMkLst>
        <pc:spChg chg="mod">
          <ac:chgData name="钱 霖奕" userId="d928a817aa094823" providerId="LiveId" clId="{554E2EA7-DE80-644B-B137-6568038A77B9}" dt="2022-08-05T13:42:25.921" v="499" actId="20577"/>
          <ac:spMkLst>
            <pc:docMk/>
            <pc:sldMk cId="910548172" sldId="260"/>
            <ac:spMk id="2" creationId="{0B562F14-968B-3B38-339A-1DED91D04117}"/>
          </ac:spMkLst>
        </pc:spChg>
        <pc:spChg chg="mod">
          <ac:chgData name="钱 霖奕" userId="d928a817aa094823" providerId="LiveId" clId="{554E2EA7-DE80-644B-B137-6568038A77B9}" dt="2022-08-05T13:53:40.561" v="671" actId="20577"/>
          <ac:spMkLst>
            <pc:docMk/>
            <pc:sldMk cId="910548172" sldId="260"/>
            <ac:spMk id="3" creationId="{813E589B-594D-EE55-5A2F-5F818A7E3E4E}"/>
          </ac:spMkLst>
        </pc:spChg>
        <pc:spChg chg="add mod">
          <ac:chgData name="钱 霖奕" userId="d928a817aa094823" providerId="LiveId" clId="{554E2EA7-DE80-644B-B137-6568038A77B9}" dt="2022-08-05T13:50:12.654" v="612" actId="20577"/>
          <ac:spMkLst>
            <pc:docMk/>
            <pc:sldMk cId="910548172" sldId="260"/>
            <ac:spMk id="5" creationId="{7F62EA64-D4D0-3509-DBFF-BC50655F6F37}"/>
          </ac:spMkLst>
        </pc:spChg>
        <pc:picChg chg="add">
          <ac:chgData name="钱 霖奕" userId="d928a817aa094823" providerId="LiveId" clId="{554E2EA7-DE80-644B-B137-6568038A77B9}" dt="2022-08-05T13:46:50.196" v="502"/>
          <ac:picMkLst>
            <pc:docMk/>
            <pc:sldMk cId="910548172" sldId="260"/>
            <ac:picMk id="4" creationId="{B1728954-34E8-A08A-9109-4A4C05F5628C}"/>
          </ac:picMkLst>
        </pc:picChg>
      </pc:sldChg>
      <pc:sldChg chg="addSp delSp modSp add del mod">
        <pc:chgData name="钱 霖奕" userId="d928a817aa094823" providerId="LiveId" clId="{554E2EA7-DE80-644B-B137-6568038A77B9}" dt="2022-08-13T14:25:22.109" v="8277" actId="2696"/>
        <pc:sldMkLst>
          <pc:docMk/>
          <pc:sldMk cId="2075329364" sldId="261"/>
        </pc:sldMkLst>
        <pc:spChg chg="mod">
          <ac:chgData name="钱 霖奕" userId="d928a817aa094823" providerId="LiveId" clId="{554E2EA7-DE80-644B-B137-6568038A77B9}" dt="2022-08-05T13:56:53.473" v="744" actId="20577"/>
          <ac:spMkLst>
            <pc:docMk/>
            <pc:sldMk cId="2075329364" sldId="261"/>
            <ac:spMk id="3" creationId="{813E589B-594D-EE55-5A2F-5F818A7E3E4E}"/>
          </ac:spMkLst>
        </pc:spChg>
        <pc:spChg chg="mod">
          <ac:chgData name="钱 霖奕" userId="d928a817aa094823" providerId="LiveId" clId="{554E2EA7-DE80-644B-B137-6568038A77B9}" dt="2022-08-05T14:05:03.349" v="832" actId="1076"/>
          <ac:spMkLst>
            <pc:docMk/>
            <pc:sldMk cId="2075329364" sldId="261"/>
            <ac:spMk id="5" creationId="{7F62EA64-D4D0-3509-DBFF-BC50655F6F37}"/>
          </ac:spMkLst>
        </pc:spChg>
        <pc:spChg chg="add del mod">
          <ac:chgData name="钱 霖奕" userId="d928a817aa094823" providerId="LiveId" clId="{554E2EA7-DE80-644B-B137-6568038A77B9}" dt="2022-08-05T14:04:19.075" v="827"/>
          <ac:spMkLst>
            <pc:docMk/>
            <pc:sldMk cId="2075329364" sldId="261"/>
            <ac:spMk id="6" creationId="{45EF4EF7-1F94-FDE0-0651-A9C7AFDD1CEF}"/>
          </ac:spMkLst>
        </pc:spChg>
        <pc:picChg chg="del">
          <ac:chgData name="钱 霖奕" userId="d928a817aa094823" providerId="LiveId" clId="{554E2EA7-DE80-644B-B137-6568038A77B9}" dt="2022-08-05T13:52:25.271" v="617" actId="478"/>
          <ac:picMkLst>
            <pc:docMk/>
            <pc:sldMk cId="2075329364" sldId="261"/>
            <ac:picMk id="4" creationId="{B1728954-34E8-A08A-9109-4A4C05F5628C}"/>
          </ac:picMkLst>
        </pc:picChg>
        <pc:picChg chg="add mod">
          <ac:chgData name="钱 霖奕" userId="d928a817aa094823" providerId="LiveId" clId="{554E2EA7-DE80-644B-B137-6568038A77B9}" dt="2022-08-05T13:57:30.468" v="746" actId="1076"/>
          <ac:picMkLst>
            <pc:docMk/>
            <pc:sldMk cId="2075329364" sldId="261"/>
            <ac:picMk id="7" creationId="{735D0EF4-CE3A-C0FF-5BEE-49FFC854C18B}"/>
          </ac:picMkLst>
        </pc:picChg>
        <pc:picChg chg="add mod">
          <ac:chgData name="钱 霖奕" userId="d928a817aa094823" providerId="LiveId" clId="{554E2EA7-DE80-644B-B137-6568038A77B9}" dt="2022-08-05T14:07:50.909" v="843" actId="1076"/>
          <ac:picMkLst>
            <pc:docMk/>
            <pc:sldMk cId="2075329364" sldId="261"/>
            <ac:picMk id="8" creationId="{269F98E7-FB52-6AE6-944B-75C0AA206943}"/>
          </ac:picMkLst>
        </pc:picChg>
      </pc:sldChg>
      <pc:sldChg chg="addSp delSp modSp new del mod">
        <pc:chgData name="钱 霖奕" userId="d928a817aa094823" providerId="LiveId" clId="{554E2EA7-DE80-644B-B137-6568038A77B9}" dt="2022-08-13T14:40:07.793" v="8607" actId="2696"/>
        <pc:sldMkLst>
          <pc:docMk/>
          <pc:sldMk cId="350337270" sldId="262"/>
        </pc:sldMkLst>
        <pc:spChg chg="add del mod">
          <ac:chgData name="钱 霖奕" userId="d928a817aa094823" providerId="LiveId" clId="{554E2EA7-DE80-644B-B137-6568038A77B9}" dt="2022-08-13T14:25:49.300" v="8281"/>
          <ac:spMkLst>
            <pc:docMk/>
            <pc:sldMk cId="350337270" sldId="262"/>
            <ac:spMk id="3" creationId="{93CED3F1-FA44-287D-D8C5-86950E28FF69}"/>
          </ac:spMkLst>
        </pc:spChg>
        <pc:spChg chg="del mod">
          <ac:chgData name="钱 霖奕" userId="d928a817aa094823" providerId="LiveId" clId="{554E2EA7-DE80-644B-B137-6568038A77B9}" dt="2022-08-05T14:22:33.136" v="846"/>
          <ac:spMkLst>
            <pc:docMk/>
            <pc:sldMk cId="350337270" sldId="262"/>
            <ac:spMk id="3" creationId="{AEB28CE3-2453-1495-A63F-6ECDE943311B}"/>
          </ac:spMkLst>
        </pc:spChg>
        <pc:spChg chg="add mod">
          <ac:chgData name="钱 霖奕" userId="d928a817aa094823" providerId="LiveId" clId="{554E2EA7-DE80-644B-B137-6568038A77B9}" dt="2022-08-05T14:43:15.751" v="864" actId="1076"/>
          <ac:spMkLst>
            <pc:docMk/>
            <pc:sldMk cId="350337270" sldId="262"/>
            <ac:spMk id="6" creationId="{0F44E457-81ED-35BF-3BB6-3655E3C473BD}"/>
          </ac:spMkLst>
        </pc:spChg>
        <pc:spChg chg="add mod">
          <ac:chgData name="钱 霖奕" userId="d928a817aa094823" providerId="LiveId" clId="{554E2EA7-DE80-644B-B137-6568038A77B9}" dt="2022-08-05T14:43:37.060" v="867" actId="1076"/>
          <ac:spMkLst>
            <pc:docMk/>
            <pc:sldMk cId="350337270" sldId="262"/>
            <ac:spMk id="9" creationId="{2859AD80-5378-8278-906E-3DDB746021DD}"/>
          </ac:spMkLst>
        </pc:spChg>
        <pc:spChg chg="add mod">
          <ac:chgData name="钱 霖奕" userId="d928a817aa094823" providerId="LiveId" clId="{554E2EA7-DE80-644B-B137-6568038A77B9}" dt="2022-08-05T14:44:52.068" v="891" actId="1076"/>
          <ac:spMkLst>
            <pc:docMk/>
            <pc:sldMk cId="350337270" sldId="262"/>
            <ac:spMk id="10" creationId="{CBCECC9E-963E-7AC1-02FC-A2EA8A80FCA9}"/>
          </ac:spMkLst>
        </pc:spChg>
        <pc:picChg chg="add mod">
          <ac:chgData name="钱 霖奕" userId="d928a817aa094823" providerId="LiveId" clId="{554E2EA7-DE80-644B-B137-6568038A77B9}" dt="2022-08-05T14:22:33.136" v="846"/>
          <ac:picMkLst>
            <pc:docMk/>
            <pc:sldMk cId="350337270" sldId="262"/>
            <ac:picMk id="4" creationId="{1F6D3B26-BF56-E8E8-C70E-B086E1A79FC6}"/>
          </ac:picMkLst>
        </pc:picChg>
        <pc:picChg chg="add mod">
          <ac:chgData name="钱 霖奕" userId="d928a817aa094823" providerId="LiveId" clId="{554E2EA7-DE80-644B-B137-6568038A77B9}" dt="2022-08-05T14:43:00.052" v="848" actId="1076"/>
          <ac:picMkLst>
            <pc:docMk/>
            <pc:sldMk cId="350337270" sldId="262"/>
            <ac:picMk id="5" creationId="{0357C14E-36CE-CAD1-34C1-5A41C057BBC7}"/>
          </ac:picMkLst>
        </pc:picChg>
        <pc:picChg chg="add del">
          <ac:chgData name="钱 霖奕" userId="d928a817aa094823" providerId="LiveId" clId="{554E2EA7-DE80-644B-B137-6568038A77B9}" dt="2022-08-05T14:43:38.644" v="868" actId="478"/>
          <ac:picMkLst>
            <pc:docMk/>
            <pc:sldMk cId="350337270" sldId="262"/>
            <ac:picMk id="7" creationId="{9CD89D58-6538-0666-0BF4-B6F110FB3FC1}"/>
          </ac:picMkLst>
        </pc:picChg>
      </pc:sldChg>
      <pc:sldChg chg="addSp delSp modSp new del mod ord">
        <pc:chgData name="钱 霖奕" userId="d928a817aa094823" providerId="LiveId" clId="{554E2EA7-DE80-644B-B137-6568038A77B9}" dt="2022-08-13T11:20:16.054" v="6259" actId="2696"/>
        <pc:sldMkLst>
          <pc:docMk/>
          <pc:sldMk cId="2390634071" sldId="263"/>
        </pc:sldMkLst>
        <pc:spChg chg="mod">
          <ac:chgData name="钱 霖奕" userId="d928a817aa094823" providerId="LiveId" clId="{554E2EA7-DE80-644B-B137-6568038A77B9}" dt="2022-08-05T14:57:37.051" v="996" actId="20577"/>
          <ac:spMkLst>
            <pc:docMk/>
            <pc:sldMk cId="2390634071" sldId="263"/>
            <ac:spMk id="2" creationId="{42469F86-97D5-887E-85D4-60AC83996C43}"/>
          </ac:spMkLst>
        </pc:spChg>
        <pc:spChg chg="mod">
          <ac:chgData name="钱 霖奕" userId="d928a817aa094823" providerId="LiveId" clId="{554E2EA7-DE80-644B-B137-6568038A77B9}" dt="2022-08-06T11:47:26.356" v="1119" actId="20577"/>
          <ac:spMkLst>
            <pc:docMk/>
            <pc:sldMk cId="2390634071" sldId="263"/>
            <ac:spMk id="3" creationId="{07DC32E7-4609-04D9-2648-CF374F1E3135}"/>
          </ac:spMkLst>
        </pc:spChg>
        <pc:picChg chg="add del">
          <ac:chgData name="钱 霖奕" userId="d928a817aa094823" providerId="LiveId" clId="{554E2EA7-DE80-644B-B137-6568038A77B9}" dt="2022-08-05T14:57:45.061" v="999" actId="478"/>
          <ac:picMkLst>
            <pc:docMk/>
            <pc:sldMk cId="2390634071" sldId="263"/>
            <ac:picMk id="4" creationId="{806F4AD0-60BF-DCCF-833B-A22BE3DB7220}"/>
          </ac:picMkLst>
        </pc:picChg>
      </pc:sldChg>
      <pc:sldChg chg="modSp new del mod">
        <pc:chgData name="钱 霖奕" userId="d928a817aa094823" providerId="LiveId" clId="{554E2EA7-DE80-644B-B137-6568038A77B9}" dt="2022-08-13T15:00:01.633" v="9241" actId="2696"/>
        <pc:sldMkLst>
          <pc:docMk/>
          <pc:sldMk cId="1033573215" sldId="264"/>
        </pc:sldMkLst>
        <pc:spChg chg="mod">
          <ac:chgData name="钱 霖奕" userId="d928a817aa094823" providerId="LiveId" clId="{554E2EA7-DE80-644B-B137-6568038A77B9}" dt="2022-08-06T11:49:31.443" v="1131" actId="20577"/>
          <ac:spMkLst>
            <pc:docMk/>
            <pc:sldMk cId="1033573215" sldId="264"/>
            <ac:spMk id="2" creationId="{AD850E9D-CC62-9931-B391-23A42E01A787}"/>
          </ac:spMkLst>
        </pc:spChg>
        <pc:spChg chg="mod">
          <ac:chgData name="钱 霖奕" userId="d928a817aa094823" providerId="LiveId" clId="{554E2EA7-DE80-644B-B137-6568038A77B9}" dt="2022-08-06T12:47:00.101" v="1372" actId="20577"/>
          <ac:spMkLst>
            <pc:docMk/>
            <pc:sldMk cId="1033573215" sldId="264"/>
            <ac:spMk id="3" creationId="{39471A7D-C173-AFF1-1F4A-9204C07F1584}"/>
          </ac:spMkLst>
        </pc:spChg>
      </pc:sldChg>
      <pc:sldChg chg="addSp delSp modSp add del mod">
        <pc:chgData name="钱 霖奕" userId="d928a817aa094823" providerId="LiveId" clId="{554E2EA7-DE80-644B-B137-6568038A77B9}" dt="2022-08-13T15:35:23.545" v="9760" actId="2696"/>
        <pc:sldMkLst>
          <pc:docMk/>
          <pc:sldMk cId="365217191" sldId="265"/>
        </pc:sldMkLst>
        <pc:spChg chg="mod">
          <ac:chgData name="钱 霖奕" userId="d928a817aa094823" providerId="LiveId" clId="{554E2EA7-DE80-644B-B137-6568038A77B9}" dt="2022-08-06T13:52:06.630" v="1423" actId="20577"/>
          <ac:spMkLst>
            <pc:docMk/>
            <pc:sldMk cId="365217191" sldId="265"/>
            <ac:spMk id="2" creationId="{AD850E9D-CC62-9931-B391-23A42E01A787}"/>
          </ac:spMkLst>
        </pc:spChg>
        <pc:spChg chg="mod">
          <ac:chgData name="钱 霖奕" userId="d928a817aa094823" providerId="LiveId" clId="{554E2EA7-DE80-644B-B137-6568038A77B9}" dt="2022-08-06T14:22:06.434" v="1660"/>
          <ac:spMkLst>
            <pc:docMk/>
            <pc:sldMk cId="365217191" sldId="265"/>
            <ac:spMk id="3" creationId="{39471A7D-C173-AFF1-1F4A-9204C07F1584}"/>
          </ac:spMkLst>
        </pc:spChg>
        <pc:spChg chg="add del mod">
          <ac:chgData name="钱 霖奕" userId="d928a817aa094823" providerId="LiveId" clId="{554E2EA7-DE80-644B-B137-6568038A77B9}" dt="2022-08-06T14:47:25.038" v="1662"/>
          <ac:spMkLst>
            <pc:docMk/>
            <pc:sldMk cId="365217191" sldId="265"/>
            <ac:spMk id="4" creationId="{E05DDAF2-9F42-8D0D-EB35-DE9FCEB898B3}"/>
          </ac:spMkLst>
        </pc:spChg>
      </pc:sldChg>
      <pc:sldChg chg="addSp delSp modSp new del mod">
        <pc:chgData name="钱 霖奕" userId="d928a817aa094823" providerId="LiveId" clId="{554E2EA7-DE80-644B-B137-6568038A77B9}" dt="2022-08-13T15:53:34.383" v="10239" actId="2696"/>
        <pc:sldMkLst>
          <pc:docMk/>
          <pc:sldMk cId="1612612068" sldId="266"/>
        </pc:sldMkLst>
        <pc:spChg chg="mod">
          <ac:chgData name="钱 霖奕" userId="d928a817aa094823" providerId="LiveId" clId="{554E2EA7-DE80-644B-B137-6568038A77B9}" dt="2022-08-06T14:48:31.237" v="1710" actId="20577"/>
          <ac:spMkLst>
            <pc:docMk/>
            <pc:sldMk cId="1612612068" sldId="266"/>
            <ac:spMk id="2" creationId="{0BFFB1EB-0CCB-46AD-2090-1C9247CAF39A}"/>
          </ac:spMkLst>
        </pc:spChg>
        <pc:spChg chg="add mod">
          <ac:chgData name="钱 霖奕" userId="d928a817aa094823" providerId="LiveId" clId="{554E2EA7-DE80-644B-B137-6568038A77B9}" dt="2022-08-07T13:56:44.472" v="1883" actId="20577"/>
          <ac:spMkLst>
            <pc:docMk/>
            <pc:sldMk cId="1612612068" sldId="266"/>
            <ac:spMk id="3" creationId="{314665F4-C222-066C-5E62-6E5855A19C5A}"/>
          </ac:spMkLst>
        </pc:spChg>
        <pc:spChg chg="del mod">
          <ac:chgData name="钱 霖奕" userId="d928a817aa094823" providerId="LiveId" clId="{554E2EA7-DE80-644B-B137-6568038A77B9}" dt="2022-08-06T14:48:24.260" v="1696"/>
          <ac:spMkLst>
            <pc:docMk/>
            <pc:sldMk cId="1612612068" sldId="266"/>
            <ac:spMk id="3" creationId="{BC539EF9-D9A2-ABE8-7BC9-432CFD643721}"/>
          </ac:spMkLst>
        </pc:spChg>
        <pc:spChg chg="add mod">
          <ac:chgData name="钱 霖奕" userId="d928a817aa094823" providerId="LiveId" clId="{554E2EA7-DE80-644B-B137-6568038A77B9}" dt="2022-08-06T15:02:25.209" v="1784" actId="58"/>
          <ac:spMkLst>
            <pc:docMk/>
            <pc:sldMk cId="1612612068" sldId="266"/>
            <ac:spMk id="5" creationId="{FB98267D-2A30-43A8-68C2-7726CF693513}"/>
          </ac:spMkLst>
        </pc:spChg>
        <pc:spChg chg="add mod">
          <ac:chgData name="钱 霖奕" userId="d928a817aa094823" providerId="LiveId" clId="{554E2EA7-DE80-644B-B137-6568038A77B9}" dt="2022-08-06T15:03:56.559" v="1800" actId="1076"/>
          <ac:spMkLst>
            <pc:docMk/>
            <pc:sldMk cId="1612612068" sldId="266"/>
            <ac:spMk id="7" creationId="{8B543CCA-5B36-AB15-7D3C-36E4820CE0CC}"/>
          </ac:spMkLst>
        </pc:spChg>
        <pc:spChg chg="add mod">
          <ac:chgData name="钱 霖奕" userId="d928a817aa094823" providerId="LiveId" clId="{554E2EA7-DE80-644B-B137-6568038A77B9}" dt="2022-08-07T13:57:39.155" v="1982" actId="20577"/>
          <ac:spMkLst>
            <pc:docMk/>
            <pc:sldMk cId="1612612068" sldId="266"/>
            <ac:spMk id="8" creationId="{544C1603-FC48-B820-2BB8-4BA6A67C5082}"/>
          </ac:spMkLst>
        </pc:spChg>
        <pc:spChg chg="add mod">
          <ac:chgData name="钱 霖奕" userId="d928a817aa094823" providerId="LiveId" clId="{554E2EA7-DE80-644B-B137-6568038A77B9}" dt="2022-08-07T14:02:22.926" v="2062" actId="20577"/>
          <ac:spMkLst>
            <pc:docMk/>
            <pc:sldMk cId="1612612068" sldId="266"/>
            <ac:spMk id="10" creationId="{2E4C3123-19CB-26D4-76BF-FC5FFCA9D09A}"/>
          </ac:spMkLst>
        </pc:spChg>
        <pc:picChg chg="add mod">
          <ac:chgData name="钱 霖奕" userId="d928a817aa094823" providerId="LiveId" clId="{554E2EA7-DE80-644B-B137-6568038A77B9}" dt="2022-08-06T14:48:24.260" v="1696"/>
          <ac:picMkLst>
            <pc:docMk/>
            <pc:sldMk cId="1612612068" sldId="266"/>
            <ac:picMk id="4" creationId="{6C239FB8-027A-DF29-993B-AB93A1B73A36}"/>
          </ac:picMkLst>
        </pc:picChg>
        <pc:picChg chg="add mod">
          <ac:chgData name="钱 霖奕" userId="d928a817aa094823" providerId="LiveId" clId="{554E2EA7-DE80-644B-B137-6568038A77B9}" dt="2022-08-06T15:02:49.657" v="1787" actId="1076"/>
          <ac:picMkLst>
            <pc:docMk/>
            <pc:sldMk cId="1612612068" sldId="266"/>
            <ac:picMk id="6" creationId="{273884B9-2D90-0B35-8003-69F223D800BC}"/>
          </ac:picMkLst>
        </pc:picChg>
        <pc:picChg chg="add mod">
          <ac:chgData name="钱 霖奕" userId="d928a817aa094823" providerId="LiveId" clId="{554E2EA7-DE80-644B-B137-6568038A77B9}" dt="2022-08-07T14:01:41.845" v="1984" actId="1076"/>
          <ac:picMkLst>
            <pc:docMk/>
            <pc:sldMk cId="1612612068" sldId="266"/>
            <ac:picMk id="9" creationId="{888AFC27-6A17-6D8F-20D0-8253C9827632}"/>
          </ac:picMkLst>
        </pc:picChg>
      </pc:sldChg>
      <pc:sldChg chg="addSp modSp new del mod">
        <pc:chgData name="钱 霖奕" userId="d928a817aa094823" providerId="LiveId" clId="{554E2EA7-DE80-644B-B137-6568038A77B9}" dt="2022-08-14T02:12:42.447" v="10632" actId="2696"/>
        <pc:sldMkLst>
          <pc:docMk/>
          <pc:sldMk cId="1261970472" sldId="267"/>
        </pc:sldMkLst>
        <pc:spChg chg="mod">
          <ac:chgData name="钱 霖奕" userId="d928a817aa094823" providerId="LiveId" clId="{554E2EA7-DE80-644B-B137-6568038A77B9}" dt="2022-08-07T14:10:26.410" v="2066" actId="20577"/>
          <ac:spMkLst>
            <pc:docMk/>
            <pc:sldMk cId="1261970472" sldId="267"/>
            <ac:spMk id="2" creationId="{8EA0498A-12E8-9F80-C9B4-284D267BCB28}"/>
          </ac:spMkLst>
        </pc:spChg>
        <pc:spChg chg="mod">
          <ac:chgData name="钱 霖奕" userId="d928a817aa094823" providerId="LiveId" clId="{554E2EA7-DE80-644B-B137-6568038A77B9}" dt="2022-08-07T14:22:55.879" v="2585" actId="20577"/>
          <ac:spMkLst>
            <pc:docMk/>
            <pc:sldMk cId="1261970472" sldId="267"/>
            <ac:spMk id="3" creationId="{47781558-8721-7120-FCFB-00E63DB5A73E}"/>
          </ac:spMkLst>
        </pc:spChg>
        <pc:picChg chg="add mod">
          <ac:chgData name="钱 霖奕" userId="d928a817aa094823" providerId="LiveId" clId="{554E2EA7-DE80-644B-B137-6568038A77B9}" dt="2022-08-07T14:16:19.058" v="2485" actId="1076"/>
          <ac:picMkLst>
            <pc:docMk/>
            <pc:sldMk cId="1261970472" sldId="267"/>
            <ac:picMk id="4" creationId="{C9762DB0-286F-E21D-60C3-4FDDA18FB97D}"/>
          </ac:picMkLst>
        </pc:picChg>
        <pc:picChg chg="add mod">
          <ac:chgData name="钱 霖奕" userId="d928a817aa094823" providerId="LiveId" clId="{554E2EA7-DE80-644B-B137-6568038A77B9}" dt="2022-08-07T14:22:08.398" v="2530" actId="1076"/>
          <ac:picMkLst>
            <pc:docMk/>
            <pc:sldMk cId="1261970472" sldId="267"/>
            <ac:picMk id="5" creationId="{05C8F0FB-B115-1CF6-4ABC-D6FC396800C3}"/>
          </ac:picMkLst>
        </pc:picChg>
      </pc:sldChg>
      <pc:sldChg chg="modSp new del mod">
        <pc:chgData name="钱 霖奕" userId="d928a817aa094823" providerId="LiveId" clId="{554E2EA7-DE80-644B-B137-6568038A77B9}" dt="2022-08-14T02:12:43.853" v="10633" actId="2696"/>
        <pc:sldMkLst>
          <pc:docMk/>
          <pc:sldMk cId="3255718426" sldId="268"/>
        </pc:sldMkLst>
        <pc:spChg chg="mod">
          <ac:chgData name="钱 霖奕" userId="d928a817aa094823" providerId="LiveId" clId="{554E2EA7-DE80-644B-B137-6568038A77B9}" dt="2022-08-07T14:24:34.737" v="2596" actId="20577"/>
          <ac:spMkLst>
            <pc:docMk/>
            <pc:sldMk cId="3255718426" sldId="268"/>
            <ac:spMk id="2" creationId="{132CD202-4EED-AA64-05A9-7DC70069C63C}"/>
          </ac:spMkLst>
        </pc:spChg>
        <pc:spChg chg="mod">
          <ac:chgData name="钱 霖奕" userId="d928a817aa094823" providerId="LiveId" clId="{554E2EA7-DE80-644B-B137-6568038A77B9}" dt="2022-08-07T14:45:54.668" v="2687" actId="20577"/>
          <ac:spMkLst>
            <pc:docMk/>
            <pc:sldMk cId="3255718426" sldId="268"/>
            <ac:spMk id="3" creationId="{3595D970-0887-286D-5DD8-72E4FD4BEFE3}"/>
          </ac:spMkLst>
        </pc:spChg>
      </pc:sldChg>
      <pc:sldChg chg="addSp delSp modSp new del mod">
        <pc:chgData name="钱 霖奕" userId="d928a817aa094823" providerId="LiveId" clId="{554E2EA7-DE80-644B-B137-6568038A77B9}" dt="2022-08-14T02:33:52.899" v="11324" actId="2696"/>
        <pc:sldMkLst>
          <pc:docMk/>
          <pc:sldMk cId="232360632" sldId="269"/>
        </pc:sldMkLst>
        <pc:spChg chg="mod">
          <ac:chgData name="钱 霖奕" userId="d928a817aa094823" providerId="LiveId" clId="{554E2EA7-DE80-644B-B137-6568038A77B9}" dt="2022-08-07T14:49:28.182" v="2742" actId="20577"/>
          <ac:spMkLst>
            <pc:docMk/>
            <pc:sldMk cId="232360632" sldId="269"/>
            <ac:spMk id="2" creationId="{851DECD9-3712-4454-4A7B-9B627699D86C}"/>
          </ac:spMkLst>
        </pc:spChg>
        <pc:spChg chg="del mod">
          <ac:chgData name="钱 霖奕" userId="d928a817aa094823" providerId="LiveId" clId="{554E2EA7-DE80-644B-B137-6568038A77B9}" dt="2022-08-07T14:46:56.107" v="2690"/>
          <ac:spMkLst>
            <pc:docMk/>
            <pc:sldMk cId="232360632" sldId="269"/>
            <ac:spMk id="3" creationId="{E540320E-76B9-73F6-9FFD-2797ABFCFEA7}"/>
          </ac:spMkLst>
        </pc:spChg>
        <pc:spChg chg="add del mod">
          <ac:chgData name="钱 霖奕" userId="d928a817aa094823" providerId="LiveId" clId="{554E2EA7-DE80-644B-B137-6568038A77B9}" dt="2022-08-07T14:50:19.008" v="2767"/>
          <ac:spMkLst>
            <pc:docMk/>
            <pc:sldMk cId="232360632" sldId="269"/>
            <ac:spMk id="5" creationId="{BA32E9BD-13E6-E8C4-4541-62787F4AB5D4}"/>
          </ac:spMkLst>
        </pc:spChg>
        <pc:spChg chg="add mod">
          <ac:chgData name="钱 霖奕" userId="d928a817aa094823" providerId="LiveId" clId="{554E2EA7-DE80-644B-B137-6568038A77B9}" dt="2022-08-07T14:50:52.764" v="2787" actId="20577"/>
          <ac:spMkLst>
            <pc:docMk/>
            <pc:sldMk cId="232360632" sldId="269"/>
            <ac:spMk id="6" creationId="{BCD6FC1A-DAB3-7769-9F22-353FB063304A}"/>
          </ac:spMkLst>
        </pc:spChg>
        <pc:picChg chg="add mod">
          <ac:chgData name="钱 霖奕" userId="d928a817aa094823" providerId="LiveId" clId="{554E2EA7-DE80-644B-B137-6568038A77B9}" dt="2022-08-07T14:46:56.107" v="2690"/>
          <ac:picMkLst>
            <pc:docMk/>
            <pc:sldMk cId="232360632" sldId="269"/>
            <ac:picMk id="4" creationId="{B0B113CC-8DC2-E9C5-15DB-504840F9E32C}"/>
          </ac:picMkLst>
        </pc:picChg>
      </pc:sldChg>
      <pc:sldChg chg="addSp delSp modSp new del mod">
        <pc:chgData name="钱 霖奕" userId="d928a817aa094823" providerId="LiveId" clId="{554E2EA7-DE80-644B-B137-6568038A77B9}" dt="2022-08-14T02:35:46.223" v="11411" actId="2696"/>
        <pc:sldMkLst>
          <pc:docMk/>
          <pc:sldMk cId="1738559146" sldId="270"/>
        </pc:sldMkLst>
        <pc:spChg chg="mod">
          <ac:chgData name="钱 霖奕" userId="d928a817aa094823" providerId="LiveId" clId="{554E2EA7-DE80-644B-B137-6568038A77B9}" dt="2022-08-07T14:51:06.822" v="2803" actId="20577"/>
          <ac:spMkLst>
            <pc:docMk/>
            <pc:sldMk cId="1738559146" sldId="270"/>
            <ac:spMk id="2" creationId="{7231FEE5-AF53-63A5-8596-B88B7D78033D}"/>
          </ac:spMkLst>
        </pc:spChg>
        <pc:spChg chg="add mod">
          <ac:chgData name="钱 霖奕" userId="d928a817aa094823" providerId="LiveId" clId="{554E2EA7-DE80-644B-B137-6568038A77B9}" dt="2022-08-11T15:21:33.066" v="3222" actId="20577"/>
          <ac:spMkLst>
            <pc:docMk/>
            <pc:sldMk cId="1738559146" sldId="270"/>
            <ac:spMk id="3" creationId="{694F6D28-1297-11AD-DC49-99B4B9FAC6AC}"/>
          </ac:spMkLst>
        </pc:spChg>
        <pc:spChg chg="del mod">
          <ac:chgData name="钱 霖奕" userId="d928a817aa094823" providerId="LiveId" clId="{554E2EA7-DE80-644B-B137-6568038A77B9}" dt="2022-08-11T08:20:42.259" v="2805"/>
          <ac:spMkLst>
            <pc:docMk/>
            <pc:sldMk cId="1738559146" sldId="270"/>
            <ac:spMk id="3" creationId="{793D0468-55B3-38E4-3F90-5DECEC35C342}"/>
          </ac:spMkLst>
        </pc:spChg>
        <pc:spChg chg="add mod">
          <ac:chgData name="钱 霖奕" userId="d928a817aa094823" providerId="LiveId" clId="{554E2EA7-DE80-644B-B137-6568038A77B9}" dt="2022-08-11T08:20:52.412" v="2810" actId="20577"/>
          <ac:spMkLst>
            <pc:docMk/>
            <pc:sldMk cId="1738559146" sldId="270"/>
            <ac:spMk id="5" creationId="{A895E810-0ABE-F269-4551-43E8760959F0}"/>
          </ac:spMkLst>
        </pc:spChg>
        <pc:spChg chg="add mod">
          <ac:chgData name="钱 霖奕" userId="d928a817aa094823" providerId="LiveId" clId="{554E2EA7-DE80-644B-B137-6568038A77B9}" dt="2022-08-11T15:12:20.416" v="2981" actId="1076"/>
          <ac:spMkLst>
            <pc:docMk/>
            <pc:sldMk cId="1738559146" sldId="270"/>
            <ac:spMk id="6" creationId="{E6753C33-F5AD-3578-429D-9A0B9DBA4035}"/>
          </ac:spMkLst>
        </pc:spChg>
        <pc:picChg chg="add mod">
          <ac:chgData name="钱 霖奕" userId="d928a817aa094823" providerId="LiveId" clId="{554E2EA7-DE80-644B-B137-6568038A77B9}" dt="2022-08-11T08:20:42.259" v="2805"/>
          <ac:picMkLst>
            <pc:docMk/>
            <pc:sldMk cId="1738559146" sldId="270"/>
            <ac:picMk id="4" creationId="{AA9D8655-1079-FF64-2F90-FEC5C04769AE}"/>
          </ac:picMkLst>
        </pc:picChg>
      </pc:sldChg>
      <pc:sldChg chg="addSp delSp modSp new mod">
        <pc:chgData name="钱 霖奕" userId="d928a817aa094823" providerId="LiveId" clId="{554E2EA7-DE80-644B-B137-6568038A77B9}" dt="2022-08-16T11:20:10.534" v="12430" actId="1076"/>
        <pc:sldMkLst>
          <pc:docMk/>
          <pc:sldMk cId="1288806881" sldId="271"/>
        </pc:sldMkLst>
        <pc:spChg chg="mod">
          <ac:chgData name="钱 霖奕" userId="d928a817aa094823" providerId="LiveId" clId="{554E2EA7-DE80-644B-B137-6568038A77B9}" dt="2022-08-14T02:35:57.535" v="11432" actId="20577"/>
          <ac:spMkLst>
            <pc:docMk/>
            <pc:sldMk cId="1288806881" sldId="271"/>
            <ac:spMk id="2" creationId="{6B4D3055-B387-CDAB-3AEA-A604FB37B5E2}"/>
          </ac:spMkLst>
        </pc:spChg>
        <pc:spChg chg="del mod">
          <ac:chgData name="钱 霖奕" userId="d928a817aa094823" providerId="LiveId" clId="{554E2EA7-DE80-644B-B137-6568038A77B9}" dt="2022-08-11T08:33:48.578" v="2957"/>
          <ac:spMkLst>
            <pc:docMk/>
            <pc:sldMk cId="1288806881" sldId="271"/>
            <ac:spMk id="3" creationId="{7C9801B4-2820-E6AE-FD70-F76F84FE570B}"/>
          </ac:spMkLst>
        </pc:spChg>
        <pc:spChg chg="add mod">
          <ac:chgData name="钱 霖奕" userId="d928a817aa094823" providerId="LiveId" clId="{554E2EA7-DE80-644B-B137-6568038A77B9}" dt="2022-08-16T11:20:10.534" v="12430" actId="1076"/>
          <ac:spMkLst>
            <pc:docMk/>
            <pc:sldMk cId="1288806881" sldId="271"/>
            <ac:spMk id="3" creationId="{98BB9646-075D-6757-AE15-B30AC3C4E586}"/>
          </ac:spMkLst>
        </pc:spChg>
        <pc:spChg chg="add del mod">
          <ac:chgData name="钱 霖奕" userId="d928a817aa094823" providerId="LiveId" clId="{554E2EA7-DE80-644B-B137-6568038A77B9}" dt="2022-08-11T15:11:17.690" v="2980" actId="478"/>
          <ac:spMkLst>
            <pc:docMk/>
            <pc:sldMk cId="1288806881" sldId="271"/>
            <ac:spMk id="5" creationId="{AEFEB48C-628D-C904-FCF4-17ED23E5CAFF}"/>
          </ac:spMkLst>
        </pc:spChg>
        <pc:spChg chg="add mod">
          <ac:chgData name="钱 霖奕" userId="d928a817aa094823" providerId="LiveId" clId="{554E2EA7-DE80-644B-B137-6568038A77B9}" dt="2022-08-14T02:37:24.087" v="11491" actId="1076"/>
          <ac:spMkLst>
            <pc:docMk/>
            <pc:sldMk cId="1288806881" sldId="271"/>
            <ac:spMk id="5" creationId="{C6613508-25CB-7B7F-0F55-FEC950ED6EF7}"/>
          </ac:spMkLst>
        </pc:spChg>
        <pc:spChg chg="add del mod">
          <ac:chgData name="钱 霖奕" userId="d928a817aa094823" providerId="LiveId" clId="{554E2EA7-DE80-644B-B137-6568038A77B9}" dt="2022-08-11T15:44:57.038" v="3300"/>
          <ac:spMkLst>
            <pc:docMk/>
            <pc:sldMk cId="1288806881" sldId="271"/>
            <ac:spMk id="5" creationId="{C8E3647A-F295-ED9C-1E79-BA3552A85969}"/>
          </ac:spMkLst>
        </pc:spChg>
        <pc:picChg chg="add mod">
          <ac:chgData name="钱 霖奕" userId="d928a817aa094823" providerId="LiveId" clId="{554E2EA7-DE80-644B-B137-6568038A77B9}" dt="2022-08-11T15:25:35.939" v="3223" actId="1076"/>
          <ac:picMkLst>
            <pc:docMk/>
            <pc:sldMk cId="1288806881" sldId="271"/>
            <ac:picMk id="4" creationId="{11649D8C-0368-DEEE-CB81-6B7B9ED0D5D8}"/>
          </ac:picMkLst>
        </pc:picChg>
      </pc:sldChg>
      <pc:sldChg chg="modSp new mod">
        <pc:chgData name="钱 霖奕" userId="d928a817aa094823" providerId="LiveId" clId="{554E2EA7-DE80-644B-B137-6568038A77B9}" dt="2022-08-14T02:59:36.848" v="12368" actId="20577"/>
        <pc:sldMkLst>
          <pc:docMk/>
          <pc:sldMk cId="1033092032" sldId="272"/>
        </pc:sldMkLst>
        <pc:spChg chg="mod">
          <ac:chgData name="钱 霖奕" userId="d928a817aa094823" providerId="LiveId" clId="{554E2EA7-DE80-644B-B137-6568038A77B9}" dt="2022-08-11T15:45:02.058" v="3312" actId="20577"/>
          <ac:spMkLst>
            <pc:docMk/>
            <pc:sldMk cId="1033092032" sldId="272"/>
            <ac:spMk id="2" creationId="{E7579FEC-67A4-13E5-AAEB-01244A60BEA9}"/>
          </ac:spMkLst>
        </pc:spChg>
        <pc:spChg chg="mod">
          <ac:chgData name="钱 霖奕" userId="d928a817aa094823" providerId="LiveId" clId="{554E2EA7-DE80-644B-B137-6568038A77B9}" dt="2022-08-14T02:59:36.848" v="12368" actId="20577"/>
          <ac:spMkLst>
            <pc:docMk/>
            <pc:sldMk cId="1033092032" sldId="272"/>
            <ac:spMk id="3" creationId="{52B6FB1E-F791-62E5-11AF-3A64BF54734B}"/>
          </ac:spMkLst>
        </pc:spChg>
      </pc:sldChg>
      <pc:sldChg chg="new del">
        <pc:chgData name="钱 霖奕" userId="d928a817aa094823" providerId="LiveId" clId="{554E2EA7-DE80-644B-B137-6568038A77B9}" dt="2022-08-12T14:52:56.148" v="3645" actId="2696"/>
        <pc:sldMkLst>
          <pc:docMk/>
          <pc:sldMk cId="364576376" sldId="273"/>
        </pc:sldMkLst>
      </pc:sldChg>
      <pc:sldChg chg="add del setBg">
        <pc:chgData name="钱 霖奕" userId="d928a817aa094823" providerId="LiveId" clId="{554E2EA7-DE80-644B-B137-6568038A77B9}" dt="2022-08-12T14:53:13.875" v="3647" actId="2696"/>
        <pc:sldMkLst>
          <pc:docMk/>
          <pc:sldMk cId="780067952" sldId="273"/>
        </pc:sldMkLst>
      </pc:sldChg>
      <pc:sldChg chg="modSp new mod">
        <pc:chgData name="钱 霖奕" userId="d928a817aa094823" providerId="LiveId" clId="{554E2EA7-DE80-644B-B137-6568038A77B9}" dt="2022-08-13T07:53:13.139" v="4466" actId="20577"/>
        <pc:sldMkLst>
          <pc:docMk/>
          <pc:sldMk cId="1121480370" sldId="273"/>
        </pc:sldMkLst>
        <pc:spChg chg="mod">
          <ac:chgData name="钱 霖奕" userId="d928a817aa094823" providerId="LiveId" clId="{554E2EA7-DE80-644B-B137-6568038A77B9}" dt="2022-08-13T07:41:25.434" v="4227" actId="2711"/>
          <ac:spMkLst>
            <pc:docMk/>
            <pc:sldMk cId="1121480370" sldId="273"/>
            <ac:spMk id="2" creationId="{3FCB3968-7049-7988-4C62-0DDD3239857A}"/>
          </ac:spMkLst>
        </pc:spChg>
        <pc:spChg chg="mod">
          <ac:chgData name="钱 霖奕" userId="d928a817aa094823" providerId="LiveId" clId="{554E2EA7-DE80-644B-B137-6568038A77B9}" dt="2022-08-13T07:53:13.139" v="4466" actId="20577"/>
          <ac:spMkLst>
            <pc:docMk/>
            <pc:sldMk cId="1121480370" sldId="273"/>
            <ac:spMk id="3" creationId="{5C121501-F249-54FA-0482-0C7093FD968D}"/>
          </ac:spMkLst>
        </pc:spChg>
      </pc:sldChg>
      <pc:sldChg chg="modSp new mod">
        <pc:chgData name="钱 霖奕" userId="d928a817aa094823" providerId="LiveId" clId="{554E2EA7-DE80-644B-B137-6568038A77B9}" dt="2022-08-14T02:53:58.196" v="12073" actId="20577"/>
        <pc:sldMkLst>
          <pc:docMk/>
          <pc:sldMk cId="3697872608" sldId="274"/>
        </pc:sldMkLst>
        <pc:spChg chg="mod">
          <ac:chgData name="钱 霖奕" userId="d928a817aa094823" providerId="LiveId" clId="{554E2EA7-DE80-644B-B137-6568038A77B9}" dt="2022-08-13T07:43:16.094" v="4254" actId="108"/>
          <ac:spMkLst>
            <pc:docMk/>
            <pc:sldMk cId="3697872608" sldId="274"/>
            <ac:spMk id="2" creationId="{59B3B4D0-9AC0-85CB-C740-6C89BFDA4097}"/>
          </ac:spMkLst>
        </pc:spChg>
        <pc:spChg chg="mod">
          <ac:chgData name="钱 霖奕" userId="d928a817aa094823" providerId="LiveId" clId="{554E2EA7-DE80-644B-B137-6568038A77B9}" dt="2022-08-14T02:53:58.196" v="12073" actId="20577"/>
          <ac:spMkLst>
            <pc:docMk/>
            <pc:sldMk cId="3697872608" sldId="274"/>
            <ac:spMk id="3" creationId="{504A44D1-6592-6C0F-B646-4F855D45B54F}"/>
          </ac:spMkLst>
        </pc:spChg>
      </pc:sldChg>
      <pc:sldChg chg="modSp new mod">
        <pc:chgData name="钱 霖奕" userId="d928a817aa094823" providerId="LiveId" clId="{554E2EA7-DE80-644B-B137-6568038A77B9}" dt="2022-08-16T11:00:33.666" v="12394" actId="20577"/>
        <pc:sldMkLst>
          <pc:docMk/>
          <pc:sldMk cId="2584545648" sldId="275"/>
        </pc:sldMkLst>
        <pc:spChg chg="mod">
          <ac:chgData name="钱 霖奕" userId="d928a817aa094823" providerId="LiveId" clId="{554E2EA7-DE80-644B-B137-6568038A77B9}" dt="2022-08-13T15:31:20.977" v="9665" actId="20577"/>
          <ac:spMkLst>
            <pc:docMk/>
            <pc:sldMk cId="2584545648" sldId="275"/>
            <ac:spMk id="2" creationId="{8E752534-9F16-2BB6-93F1-DFDE495C3A4A}"/>
          </ac:spMkLst>
        </pc:spChg>
        <pc:spChg chg="mod">
          <ac:chgData name="钱 霖奕" userId="d928a817aa094823" providerId="LiveId" clId="{554E2EA7-DE80-644B-B137-6568038A77B9}" dt="2022-08-16T11:00:33.666" v="12394" actId="20577"/>
          <ac:spMkLst>
            <pc:docMk/>
            <pc:sldMk cId="2584545648" sldId="275"/>
            <ac:spMk id="3" creationId="{8D3ED66A-9556-3EF7-E824-EA0C912A258F}"/>
          </ac:spMkLst>
        </pc:spChg>
      </pc:sldChg>
      <pc:sldChg chg="modSp new mod">
        <pc:chgData name="钱 霖奕" userId="d928a817aa094823" providerId="LiveId" clId="{554E2EA7-DE80-644B-B137-6568038A77B9}" dt="2022-08-16T11:02:14.003" v="12411" actId="20577"/>
        <pc:sldMkLst>
          <pc:docMk/>
          <pc:sldMk cId="761627530" sldId="276"/>
        </pc:sldMkLst>
        <pc:spChg chg="mod">
          <ac:chgData name="钱 霖奕" userId="d928a817aa094823" providerId="LiveId" clId="{554E2EA7-DE80-644B-B137-6568038A77B9}" dt="2022-08-13T08:26:13.671" v="5325" actId="20577"/>
          <ac:spMkLst>
            <pc:docMk/>
            <pc:sldMk cId="761627530" sldId="276"/>
            <ac:spMk id="2" creationId="{BFBFC69E-A847-667A-8CCB-1AD9764659E0}"/>
          </ac:spMkLst>
        </pc:spChg>
        <pc:spChg chg="mod">
          <ac:chgData name="钱 霖奕" userId="d928a817aa094823" providerId="LiveId" clId="{554E2EA7-DE80-644B-B137-6568038A77B9}" dt="2022-08-16T11:02:14.003" v="12411" actId="20577"/>
          <ac:spMkLst>
            <pc:docMk/>
            <pc:sldMk cId="761627530" sldId="276"/>
            <ac:spMk id="3" creationId="{2BCDEE75-1E69-6286-16E0-AB428BF6C4AA}"/>
          </ac:spMkLst>
        </pc:spChg>
      </pc:sldChg>
      <pc:sldChg chg="addSp delSp modSp new mod ord">
        <pc:chgData name="钱 霖奕" userId="d928a817aa094823" providerId="LiveId" clId="{554E2EA7-DE80-644B-B137-6568038A77B9}" dt="2022-08-13T11:19:07.382" v="6217" actId="20577"/>
        <pc:sldMkLst>
          <pc:docMk/>
          <pc:sldMk cId="3411829758" sldId="277"/>
        </pc:sldMkLst>
        <pc:spChg chg="mod">
          <ac:chgData name="钱 霖奕" userId="d928a817aa094823" providerId="LiveId" clId="{554E2EA7-DE80-644B-B137-6568038A77B9}" dt="2022-08-13T08:50:19.310" v="5862" actId="20577"/>
          <ac:spMkLst>
            <pc:docMk/>
            <pc:sldMk cId="3411829758" sldId="277"/>
            <ac:spMk id="2" creationId="{091368D9-CE89-B63F-AC02-7D8FD4E1286A}"/>
          </ac:spMkLst>
        </pc:spChg>
        <pc:spChg chg="mod">
          <ac:chgData name="钱 霖奕" userId="d928a817aa094823" providerId="LiveId" clId="{554E2EA7-DE80-644B-B137-6568038A77B9}" dt="2022-08-13T11:19:07.382" v="6217" actId="20577"/>
          <ac:spMkLst>
            <pc:docMk/>
            <pc:sldMk cId="3411829758" sldId="277"/>
            <ac:spMk id="3" creationId="{52B9B3EB-A1F0-7384-7A85-04967D0E1E6E}"/>
          </ac:spMkLst>
        </pc:spChg>
        <pc:spChg chg="add del mod">
          <ac:chgData name="钱 霖奕" userId="d928a817aa094823" providerId="LiveId" clId="{554E2EA7-DE80-644B-B137-6568038A77B9}" dt="2022-08-13T09:38:47.384" v="5929"/>
          <ac:spMkLst>
            <pc:docMk/>
            <pc:sldMk cId="3411829758" sldId="277"/>
            <ac:spMk id="4" creationId="{C0EDB027-22C6-AEAD-1209-B3CFC061FEB5}"/>
          </ac:spMkLst>
        </pc:spChg>
        <pc:spChg chg="add del mod">
          <ac:chgData name="钱 霖奕" userId="d928a817aa094823" providerId="LiveId" clId="{554E2EA7-DE80-644B-B137-6568038A77B9}" dt="2022-08-13T09:39:56.768" v="5987"/>
          <ac:spMkLst>
            <pc:docMk/>
            <pc:sldMk cId="3411829758" sldId="277"/>
            <ac:spMk id="5" creationId="{6A276E35-5AFE-D65B-6117-95092F53CD39}"/>
          </ac:spMkLst>
        </pc:spChg>
        <pc:spChg chg="add del mod">
          <ac:chgData name="钱 霖奕" userId="d928a817aa094823" providerId="LiveId" clId="{554E2EA7-DE80-644B-B137-6568038A77B9}" dt="2022-08-13T09:43:01.833" v="6074"/>
          <ac:spMkLst>
            <pc:docMk/>
            <pc:sldMk cId="3411829758" sldId="277"/>
            <ac:spMk id="6" creationId="{911179D8-FF73-E134-1B2F-4C69C7D7CE62}"/>
          </ac:spMkLst>
        </pc:spChg>
        <pc:picChg chg="add del">
          <ac:chgData name="钱 霖奕" userId="d928a817aa094823" providerId="LiveId" clId="{554E2EA7-DE80-644B-B137-6568038A77B9}" dt="2022-08-13T11:18:35.572" v="6203"/>
          <ac:picMkLst>
            <pc:docMk/>
            <pc:sldMk cId="3411829758" sldId="277"/>
            <ac:picMk id="7" creationId="{924B6EE7-35FC-FA2A-D64B-38DDBAA084DA}"/>
          </ac:picMkLst>
        </pc:picChg>
      </pc:sldChg>
      <pc:sldChg chg="addSp delSp modSp new mod">
        <pc:chgData name="钱 霖奕" userId="d928a817aa094823" providerId="LiveId" clId="{554E2EA7-DE80-644B-B137-6568038A77B9}" dt="2022-08-13T15:42:54.283" v="9997" actId="2711"/>
        <pc:sldMkLst>
          <pc:docMk/>
          <pc:sldMk cId="3814232278" sldId="278"/>
        </pc:sldMkLst>
        <pc:spChg chg="mod">
          <ac:chgData name="钱 霖奕" userId="d928a817aa094823" providerId="LiveId" clId="{554E2EA7-DE80-644B-B137-6568038A77B9}" dt="2022-08-13T11:20:25.601" v="6274" actId="20577"/>
          <ac:spMkLst>
            <pc:docMk/>
            <pc:sldMk cId="3814232278" sldId="278"/>
            <ac:spMk id="2" creationId="{03BCD6CF-9BD5-72E0-2011-F5D6676B24AC}"/>
          </ac:spMkLst>
        </pc:spChg>
        <pc:spChg chg="mod">
          <ac:chgData name="钱 霖奕" userId="d928a817aa094823" providerId="LiveId" clId="{554E2EA7-DE80-644B-B137-6568038A77B9}" dt="2022-08-13T15:42:54.283" v="9997" actId="2711"/>
          <ac:spMkLst>
            <pc:docMk/>
            <pc:sldMk cId="3814232278" sldId="278"/>
            <ac:spMk id="3" creationId="{8DDA5E10-E7DD-68E3-D1C1-EE0A0794C0EF}"/>
          </ac:spMkLst>
        </pc:spChg>
        <pc:spChg chg="add mod">
          <ac:chgData name="钱 霖奕" userId="d928a817aa094823" providerId="LiveId" clId="{554E2EA7-DE80-644B-B137-6568038A77B9}" dt="2022-08-13T11:27:03.943" v="6305" actId="767"/>
          <ac:spMkLst>
            <pc:docMk/>
            <pc:sldMk cId="3814232278" sldId="278"/>
            <ac:spMk id="5" creationId="{710C3751-88B2-03D3-22BE-45AF5B075A8C}"/>
          </ac:spMkLst>
        </pc:spChg>
        <pc:picChg chg="add del mod">
          <ac:chgData name="钱 霖奕" userId="d928a817aa094823" providerId="LiveId" clId="{554E2EA7-DE80-644B-B137-6568038A77B9}" dt="2022-08-13T12:09:14.630" v="6603" actId="478"/>
          <ac:picMkLst>
            <pc:docMk/>
            <pc:sldMk cId="3814232278" sldId="278"/>
            <ac:picMk id="4" creationId="{660CB9CD-7FCE-06D0-2743-11E5C77404CA}"/>
          </ac:picMkLst>
        </pc:picChg>
        <pc:picChg chg="add del">
          <ac:chgData name="钱 霖奕" userId="d928a817aa094823" providerId="LiveId" clId="{554E2EA7-DE80-644B-B137-6568038A77B9}" dt="2022-08-13T12:26:51.631" v="7010"/>
          <ac:picMkLst>
            <pc:docMk/>
            <pc:sldMk cId="3814232278" sldId="278"/>
            <ac:picMk id="6" creationId="{43FF06E3-BA2D-0BE6-61AF-F44E80CA3546}"/>
          </ac:picMkLst>
        </pc:picChg>
        <pc:picChg chg="add del">
          <ac:chgData name="钱 霖奕" userId="d928a817aa094823" providerId="LiveId" clId="{554E2EA7-DE80-644B-B137-6568038A77B9}" dt="2022-08-13T12:27:09.662" v="7015"/>
          <ac:picMkLst>
            <pc:docMk/>
            <pc:sldMk cId="3814232278" sldId="278"/>
            <ac:picMk id="7" creationId="{EE5717A7-7AA9-4605-9EAA-DA2D328A5EA4}"/>
          </ac:picMkLst>
        </pc:picChg>
        <pc:picChg chg="add del">
          <ac:chgData name="钱 霖奕" userId="d928a817aa094823" providerId="LiveId" clId="{554E2EA7-DE80-644B-B137-6568038A77B9}" dt="2022-08-13T12:27:13.653" v="7017"/>
          <ac:picMkLst>
            <pc:docMk/>
            <pc:sldMk cId="3814232278" sldId="278"/>
            <ac:picMk id="8" creationId="{99DB59E7-9E47-1A16-6026-ABB5D0EB6C2C}"/>
          </ac:picMkLst>
        </pc:picChg>
      </pc:sldChg>
      <pc:sldChg chg="modSp new mod">
        <pc:chgData name="钱 霖奕" userId="d928a817aa094823" providerId="LiveId" clId="{554E2EA7-DE80-644B-B137-6568038A77B9}" dt="2022-08-13T12:57:48.759" v="7818" actId="20577"/>
        <pc:sldMkLst>
          <pc:docMk/>
          <pc:sldMk cId="2192496550" sldId="279"/>
        </pc:sldMkLst>
        <pc:spChg chg="mod">
          <ac:chgData name="钱 霖奕" userId="d928a817aa094823" providerId="LiveId" clId="{554E2EA7-DE80-644B-B137-6568038A77B9}" dt="2022-08-13T12:35:03.024" v="7236" actId="20577"/>
          <ac:spMkLst>
            <pc:docMk/>
            <pc:sldMk cId="2192496550" sldId="279"/>
            <ac:spMk id="2" creationId="{7EA01E10-790A-0506-B3B1-21D17B31814E}"/>
          </ac:spMkLst>
        </pc:spChg>
        <pc:spChg chg="mod">
          <ac:chgData name="钱 霖奕" userId="d928a817aa094823" providerId="LiveId" clId="{554E2EA7-DE80-644B-B137-6568038A77B9}" dt="2022-08-13T12:57:48.759" v="7818" actId="20577"/>
          <ac:spMkLst>
            <pc:docMk/>
            <pc:sldMk cId="2192496550" sldId="279"/>
            <ac:spMk id="3" creationId="{F7F3BB71-4A4A-DA8B-9EE5-5DFFCE06C947}"/>
          </ac:spMkLst>
        </pc:spChg>
      </pc:sldChg>
      <pc:sldChg chg="addSp delSp modSp new mod">
        <pc:chgData name="钱 霖奕" userId="d928a817aa094823" providerId="LiveId" clId="{554E2EA7-DE80-644B-B137-6568038A77B9}" dt="2022-08-13T14:39:39.533" v="8605" actId="20577"/>
        <pc:sldMkLst>
          <pc:docMk/>
          <pc:sldMk cId="1324182486" sldId="280"/>
        </pc:sldMkLst>
        <pc:spChg chg="mod">
          <ac:chgData name="钱 霖奕" userId="d928a817aa094823" providerId="LiveId" clId="{554E2EA7-DE80-644B-B137-6568038A77B9}" dt="2022-08-13T12:45:42.206" v="7694" actId="20577"/>
          <ac:spMkLst>
            <pc:docMk/>
            <pc:sldMk cId="1324182486" sldId="280"/>
            <ac:spMk id="2" creationId="{241659CC-9C5F-FDF5-5ABA-421B0D36C062}"/>
          </ac:spMkLst>
        </pc:spChg>
        <pc:spChg chg="mod">
          <ac:chgData name="钱 霖奕" userId="d928a817aa094823" providerId="LiveId" clId="{554E2EA7-DE80-644B-B137-6568038A77B9}" dt="2022-08-13T14:39:39.533" v="8605" actId="20577"/>
          <ac:spMkLst>
            <pc:docMk/>
            <pc:sldMk cId="1324182486" sldId="280"/>
            <ac:spMk id="3" creationId="{02B676D7-A73A-612C-223C-36FD96C40D7F}"/>
          </ac:spMkLst>
        </pc:spChg>
        <pc:picChg chg="add del">
          <ac:chgData name="钱 霖奕" userId="d928a817aa094823" providerId="LiveId" clId="{554E2EA7-DE80-644B-B137-6568038A77B9}" dt="2022-08-13T13:00:57.652" v="7929"/>
          <ac:picMkLst>
            <pc:docMk/>
            <pc:sldMk cId="1324182486" sldId="280"/>
            <ac:picMk id="4" creationId="{047EC5A9-DEE8-4B10-CB3D-416FE3222295}"/>
          </ac:picMkLst>
        </pc:picChg>
        <pc:picChg chg="add del">
          <ac:chgData name="钱 霖奕" userId="d928a817aa094823" providerId="LiveId" clId="{554E2EA7-DE80-644B-B137-6568038A77B9}" dt="2022-08-13T13:01:05.273" v="7931"/>
          <ac:picMkLst>
            <pc:docMk/>
            <pc:sldMk cId="1324182486" sldId="280"/>
            <ac:picMk id="5" creationId="{BB1B68D8-FD7A-E772-E898-D1449991920C}"/>
          </ac:picMkLst>
        </pc:picChg>
        <pc:picChg chg="add del">
          <ac:chgData name="钱 霖奕" userId="d928a817aa094823" providerId="LiveId" clId="{554E2EA7-DE80-644B-B137-6568038A77B9}" dt="2022-08-13T13:01:09.014" v="7934"/>
          <ac:picMkLst>
            <pc:docMk/>
            <pc:sldMk cId="1324182486" sldId="280"/>
            <ac:picMk id="6" creationId="{96E86BBA-9BED-7950-9BED-2410F74F2112}"/>
          </ac:picMkLst>
        </pc:picChg>
        <pc:picChg chg="add del">
          <ac:chgData name="钱 霖奕" userId="d928a817aa094823" providerId="LiveId" clId="{554E2EA7-DE80-644B-B137-6568038A77B9}" dt="2022-08-13T14:39:16.590" v="8603"/>
          <ac:picMkLst>
            <pc:docMk/>
            <pc:sldMk cId="1324182486" sldId="280"/>
            <ac:picMk id="7" creationId="{8771B1E5-EB6A-0E81-F756-63194788888A}"/>
          </ac:picMkLst>
        </pc:picChg>
      </pc:sldChg>
      <pc:sldChg chg="addSp delSp modSp add mod">
        <pc:chgData name="钱 霖奕" userId="d928a817aa094823" providerId="LiveId" clId="{554E2EA7-DE80-644B-B137-6568038A77B9}" dt="2022-08-13T14:39:45.139" v="8606" actId="20577"/>
        <pc:sldMkLst>
          <pc:docMk/>
          <pc:sldMk cId="1699016561" sldId="281"/>
        </pc:sldMkLst>
        <pc:spChg chg="mod">
          <ac:chgData name="钱 霖奕" userId="d928a817aa094823" providerId="LiveId" clId="{554E2EA7-DE80-644B-B137-6568038A77B9}" dt="2022-08-13T14:39:45.139" v="8606" actId="20577"/>
          <ac:spMkLst>
            <pc:docMk/>
            <pc:sldMk cId="1699016561" sldId="281"/>
            <ac:spMk id="3" creationId="{02B676D7-A73A-612C-223C-36FD96C40D7F}"/>
          </ac:spMkLst>
        </pc:spChg>
        <pc:picChg chg="add del mod">
          <ac:chgData name="钱 霖奕" userId="d928a817aa094823" providerId="LiveId" clId="{554E2EA7-DE80-644B-B137-6568038A77B9}" dt="2022-08-13T13:04:16.855" v="7973" actId="478"/>
          <ac:picMkLst>
            <pc:docMk/>
            <pc:sldMk cId="1699016561" sldId="281"/>
            <ac:picMk id="4" creationId="{1539BF6F-504C-E74F-AD80-D874DEBA7FCC}"/>
          </ac:picMkLst>
        </pc:picChg>
        <pc:picChg chg="add del">
          <ac:chgData name="钱 霖奕" userId="d928a817aa094823" providerId="LiveId" clId="{554E2EA7-DE80-644B-B137-6568038A77B9}" dt="2022-08-13T14:15:47.848" v="7984"/>
          <ac:picMkLst>
            <pc:docMk/>
            <pc:sldMk cId="1699016561" sldId="281"/>
            <ac:picMk id="5" creationId="{F8A5B1C9-BDF8-CD47-7788-3CEDCFCDE848}"/>
          </ac:picMkLst>
        </pc:picChg>
        <pc:picChg chg="add del">
          <ac:chgData name="钱 霖奕" userId="d928a817aa094823" providerId="LiveId" clId="{554E2EA7-DE80-644B-B137-6568038A77B9}" dt="2022-08-13T14:15:54.421" v="7987"/>
          <ac:picMkLst>
            <pc:docMk/>
            <pc:sldMk cId="1699016561" sldId="281"/>
            <ac:picMk id="6" creationId="{465A4567-CC7A-270F-3775-11ABC417CA6A}"/>
          </ac:picMkLst>
        </pc:picChg>
        <pc:picChg chg="add del">
          <ac:chgData name="钱 霖奕" userId="d928a817aa094823" providerId="LiveId" clId="{554E2EA7-DE80-644B-B137-6568038A77B9}" dt="2022-08-13T14:15:58.031" v="7989"/>
          <ac:picMkLst>
            <pc:docMk/>
            <pc:sldMk cId="1699016561" sldId="281"/>
            <ac:picMk id="7" creationId="{D1765D01-5ACC-3173-0E22-1AEA1C64AF56}"/>
          </ac:picMkLst>
        </pc:picChg>
        <pc:picChg chg="add del">
          <ac:chgData name="钱 霖奕" userId="d928a817aa094823" providerId="LiveId" clId="{554E2EA7-DE80-644B-B137-6568038A77B9}" dt="2022-08-13T14:21:01.908" v="8171"/>
          <ac:picMkLst>
            <pc:docMk/>
            <pc:sldMk cId="1699016561" sldId="281"/>
            <ac:picMk id="8" creationId="{202E7740-F1C5-D3C2-EFE5-B3B6CAA02367}"/>
          </ac:picMkLst>
        </pc:picChg>
        <pc:picChg chg="add del">
          <ac:chgData name="钱 霖奕" userId="d928a817aa094823" providerId="LiveId" clId="{554E2EA7-DE80-644B-B137-6568038A77B9}" dt="2022-08-13T14:21:12.855" v="8174"/>
          <ac:picMkLst>
            <pc:docMk/>
            <pc:sldMk cId="1699016561" sldId="281"/>
            <ac:picMk id="9" creationId="{0CF46971-F01B-1E32-4BEF-25D8DA1488A3}"/>
          </ac:picMkLst>
        </pc:picChg>
        <pc:picChg chg="add del">
          <ac:chgData name="钱 霖奕" userId="d928a817aa094823" providerId="LiveId" clId="{554E2EA7-DE80-644B-B137-6568038A77B9}" dt="2022-08-13T14:38:32.381" v="8594"/>
          <ac:picMkLst>
            <pc:docMk/>
            <pc:sldMk cId="1699016561" sldId="281"/>
            <ac:picMk id="10" creationId="{7A789DFF-230E-9B9E-0ECF-76D8577734D8}"/>
          </ac:picMkLst>
        </pc:picChg>
        <pc:picChg chg="add del">
          <ac:chgData name="钱 霖奕" userId="d928a817aa094823" providerId="LiveId" clId="{554E2EA7-DE80-644B-B137-6568038A77B9}" dt="2022-08-13T14:38:37.323" v="8597"/>
          <ac:picMkLst>
            <pc:docMk/>
            <pc:sldMk cId="1699016561" sldId="281"/>
            <ac:picMk id="11" creationId="{7EAA5070-B5FC-696C-4671-F2F51507CEC9}"/>
          </ac:picMkLst>
        </pc:picChg>
        <pc:picChg chg="add del">
          <ac:chgData name="钱 霖奕" userId="d928a817aa094823" providerId="LiveId" clId="{554E2EA7-DE80-644B-B137-6568038A77B9}" dt="2022-08-13T14:38:39.725" v="8599"/>
          <ac:picMkLst>
            <pc:docMk/>
            <pc:sldMk cId="1699016561" sldId="281"/>
            <ac:picMk id="12" creationId="{BF348145-4FAD-E609-9988-7EE53BA8867A}"/>
          </ac:picMkLst>
        </pc:picChg>
      </pc:sldChg>
      <pc:sldChg chg="addSp delSp modSp new mod">
        <pc:chgData name="钱 霖奕" userId="d928a817aa094823" providerId="LiveId" clId="{554E2EA7-DE80-644B-B137-6568038A77B9}" dt="2022-08-13T14:38:21.619" v="8592" actId="20577"/>
        <pc:sldMkLst>
          <pc:docMk/>
          <pc:sldMk cId="4104468989" sldId="282"/>
        </pc:sldMkLst>
        <pc:spChg chg="mod">
          <ac:chgData name="钱 霖奕" userId="d928a817aa094823" providerId="LiveId" clId="{554E2EA7-DE80-644B-B137-6568038A77B9}" dt="2022-08-13T14:25:53.603" v="8295" actId="20577"/>
          <ac:spMkLst>
            <pc:docMk/>
            <pc:sldMk cId="4104468989" sldId="282"/>
            <ac:spMk id="2" creationId="{8CBAC3DE-E776-C7CC-920F-846ED2545E59}"/>
          </ac:spMkLst>
        </pc:spChg>
        <pc:spChg chg="mod">
          <ac:chgData name="钱 霖奕" userId="d928a817aa094823" providerId="LiveId" clId="{554E2EA7-DE80-644B-B137-6568038A77B9}" dt="2022-08-13T14:38:21.619" v="8592" actId="20577"/>
          <ac:spMkLst>
            <pc:docMk/>
            <pc:sldMk cId="4104468989" sldId="282"/>
            <ac:spMk id="3" creationId="{5AEE36FF-F5A8-30E0-69C7-C8F681F062B5}"/>
          </ac:spMkLst>
        </pc:spChg>
        <pc:spChg chg="add del mod">
          <ac:chgData name="钱 霖奕" userId="d928a817aa094823" providerId="LiveId" clId="{554E2EA7-DE80-644B-B137-6568038A77B9}" dt="2022-08-13T14:27:24.692" v="8318"/>
          <ac:spMkLst>
            <pc:docMk/>
            <pc:sldMk cId="4104468989" sldId="282"/>
            <ac:spMk id="4" creationId="{9263A747-6D5E-9F86-808E-4312DD27267B}"/>
          </ac:spMkLst>
        </pc:spChg>
        <pc:picChg chg="add del">
          <ac:chgData name="钱 霖奕" userId="d928a817aa094823" providerId="LiveId" clId="{554E2EA7-DE80-644B-B137-6568038A77B9}" dt="2022-08-13T14:27:21.908" v="8316"/>
          <ac:picMkLst>
            <pc:docMk/>
            <pc:sldMk cId="4104468989" sldId="282"/>
            <ac:picMk id="5" creationId="{6862C0D4-2004-2596-A689-CF5A409CD643}"/>
          </ac:picMkLst>
        </pc:picChg>
        <pc:picChg chg="add del">
          <ac:chgData name="钱 霖奕" userId="d928a817aa094823" providerId="LiveId" clId="{554E2EA7-DE80-644B-B137-6568038A77B9}" dt="2022-08-13T14:37:59.431" v="8580"/>
          <ac:picMkLst>
            <pc:docMk/>
            <pc:sldMk cId="4104468989" sldId="282"/>
            <ac:picMk id="6" creationId="{4C0602AE-8851-7005-9E68-41365CDB9B8C}"/>
          </ac:picMkLst>
        </pc:picChg>
        <pc:picChg chg="add del">
          <ac:chgData name="钱 霖奕" userId="d928a817aa094823" providerId="LiveId" clId="{554E2EA7-DE80-644B-B137-6568038A77B9}" dt="2022-08-13T14:38:06.006" v="8582"/>
          <ac:picMkLst>
            <pc:docMk/>
            <pc:sldMk cId="4104468989" sldId="282"/>
            <ac:picMk id="7" creationId="{4E858DFB-803A-0F93-AC97-87808401B7B6}"/>
          </ac:picMkLst>
        </pc:picChg>
      </pc:sldChg>
      <pc:sldChg chg="modSp new mod">
        <pc:chgData name="钱 霖奕" userId="d928a817aa094823" providerId="LiveId" clId="{554E2EA7-DE80-644B-B137-6568038A77B9}" dt="2022-08-13T15:32:48.285" v="9702" actId="20577"/>
        <pc:sldMkLst>
          <pc:docMk/>
          <pc:sldMk cId="915415212" sldId="283"/>
        </pc:sldMkLst>
        <pc:spChg chg="mod">
          <ac:chgData name="钱 霖奕" userId="d928a817aa094823" providerId="LiveId" clId="{554E2EA7-DE80-644B-B137-6568038A77B9}" dt="2022-08-13T15:32:38.732" v="9693" actId="20577"/>
          <ac:spMkLst>
            <pc:docMk/>
            <pc:sldMk cId="915415212" sldId="283"/>
            <ac:spMk id="2" creationId="{7D9D94C6-5AA9-20A4-05EB-A2A2E7B42D52}"/>
          </ac:spMkLst>
        </pc:spChg>
        <pc:spChg chg="mod">
          <ac:chgData name="钱 霖奕" userId="d928a817aa094823" providerId="LiveId" clId="{554E2EA7-DE80-644B-B137-6568038A77B9}" dt="2022-08-13T15:32:48.285" v="9702" actId="20577"/>
          <ac:spMkLst>
            <pc:docMk/>
            <pc:sldMk cId="915415212" sldId="283"/>
            <ac:spMk id="3" creationId="{04869F3B-10C2-097A-DAA9-0D5600F366D4}"/>
          </ac:spMkLst>
        </pc:spChg>
      </pc:sldChg>
      <pc:sldChg chg="modSp new mod">
        <pc:chgData name="钱 霖奕" userId="d928a817aa094823" providerId="LiveId" clId="{554E2EA7-DE80-644B-B137-6568038A77B9}" dt="2022-08-16T11:14:34.545" v="12427" actId="20577"/>
        <pc:sldMkLst>
          <pc:docMk/>
          <pc:sldMk cId="1279562446" sldId="284"/>
        </pc:sldMkLst>
        <pc:spChg chg="mod">
          <ac:chgData name="钱 霖奕" userId="d928a817aa094823" providerId="LiveId" clId="{554E2EA7-DE80-644B-B137-6568038A77B9}" dt="2022-08-13T15:33:12.906" v="9717" actId="2711"/>
          <ac:spMkLst>
            <pc:docMk/>
            <pc:sldMk cId="1279562446" sldId="284"/>
            <ac:spMk id="2" creationId="{99063156-C547-84B5-B773-CB4CF7630DCD}"/>
          </ac:spMkLst>
        </pc:spChg>
        <pc:spChg chg="mod">
          <ac:chgData name="钱 霖奕" userId="d928a817aa094823" providerId="LiveId" clId="{554E2EA7-DE80-644B-B137-6568038A77B9}" dt="2022-08-16T11:14:34.545" v="12427" actId="20577"/>
          <ac:spMkLst>
            <pc:docMk/>
            <pc:sldMk cId="1279562446" sldId="284"/>
            <ac:spMk id="3" creationId="{20715AF3-BF3A-4D8E-182F-45C84D4367B7}"/>
          </ac:spMkLst>
        </pc:spChg>
      </pc:sldChg>
      <pc:sldChg chg="modSp new mod">
        <pc:chgData name="钱 霖奕" userId="d928a817aa094823" providerId="LiveId" clId="{554E2EA7-DE80-644B-B137-6568038A77B9}" dt="2022-08-13T15:45:17.742" v="10066" actId="20577"/>
        <pc:sldMkLst>
          <pc:docMk/>
          <pc:sldMk cId="3200741199" sldId="285"/>
        </pc:sldMkLst>
        <pc:spChg chg="mod">
          <ac:chgData name="钱 霖奕" userId="d928a817aa094823" providerId="LiveId" clId="{554E2EA7-DE80-644B-B137-6568038A77B9}" dt="2022-08-13T15:35:00.721" v="9758" actId="2711"/>
          <ac:spMkLst>
            <pc:docMk/>
            <pc:sldMk cId="3200741199" sldId="285"/>
            <ac:spMk id="2" creationId="{4121AE91-0600-1CBE-2B32-47DF21FBCBE1}"/>
          </ac:spMkLst>
        </pc:spChg>
        <pc:spChg chg="mod">
          <ac:chgData name="钱 霖奕" userId="d928a817aa094823" providerId="LiveId" clId="{554E2EA7-DE80-644B-B137-6568038A77B9}" dt="2022-08-13T15:45:17.742" v="10066" actId="20577"/>
          <ac:spMkLst>
            <pc:docMk/>
            <pc:sldMk cId="3200741199" sldId="285"/>
            <ac:spMk id="3" creationId="{9B46E79D-EC7B-ACAD-643E-6B7B874D3532}"/>
          </ac:spMkLst>
        </pc:spChg>
      </pc:sldChg>
      <pc:sldChg chg="addSp delSp modSp add mod">
        <pc:chgData name="钱 霖奕" userId="d928a817aa094823" providerId="LiveId" clId="{554E2EA7-DE80-644B-B137-6568038A77B9}" dt="2022-08-16T11:17:23.543" v="12428" actId="20577"/>
        <pc:sldMkLst>
          <pc:docMk/>
          <pc:sldMk cId="1703513159" sldId="286"/>
        </pc:sldMkLst>
        <pc:spChg chg="mod">
          <ac:chgData name="钱 霖奕" userId="d928a817aa094823" providerId="LiveId" clId="{554E2EA7-DE80-644B-B137-6568038A77B9}" dt="2022-08-16T11:17:23.543" v="12428" actId="20577"/>
          <ac:spMkLst>
            <pc:docMk/>
            <pc:sldMk cId="1703513159" sldId="286"/>
            <ac:spMk id="3" creationId="{9B46E79D-EC7B-ACAD-643E-6B7B874D3532}"/>
          </ac:spMkLst>
        </pc:spChg>
        <pc:picChg chg="add del">
          <ac:chgData name="钱 霖奕" userId="d928a817aa094823" providerId="LiveId" clId="{554E2EA7-DE80-644B-B137-6568038A77B9}" dt="2022-08-13T15:47:24.072" v="10071"/>
          <ac:picMkLst>
            <pc:docMk/>
            <pc:sldMk cId="1703513159" sldId="286"/>
            <ac:picMk id="4" creationId="{5B4729D5-1DBC-1D5A-D3FE-8642F3F4BE66}"/>
          </ac:picMkLst>
        </pc:picChg>
      </pc:sldChg>
      <pc:sldChg chg="new del">
        <pc:chgData name="钱 霖奕" userId="d928a817aa094823" providerId="LiveId" clId="{554E2EA7-DE80-644B-B137-6568038A77B9}" dt="2022-08-13T15:43:15.331" v="9999" actId="2696"/>
        <pc:sldMkLst>
          <pc:docMk/>
          <pc:sldMk cId="1915013786" sldId="286"/>
        </pc:sldMkLst>
      </pc:sldChg>
      <pc:sldChg chg="addSp delSp modSp add mod">
        <pc:chgData name="钱 霖奕" userId="d928a817aa094823" providerId="LiveId" clId="{554E2EA7-DE80-644B-B137-6568038A77B9}" dt="2022-08-14T01:59:35.958" v="10470" actId="20577"/>
        <pc:sldMkLst>
          <pc:docMk/>
          <pc:sldMk cId="1204863058" sldId="287"/>
        </pc:sldMkLst>
        <pc:spChg chg="mod">
          <ac:chgData name="钱 霖奕" userId="d928a817aa094823" providerId="LiveId" clId="{554E2EA7-DE80-644B-B137-6568038A77B9}" dt="2022-08-14T01:59:35.958" v="10470" actId="20577"/>
          <ac:spMkLst>
            <pc:docMk/>
            <pc:sldMk cId="1204863058" sldId="287"/>
            <ac:spMk id="3" creationId="{9B46E79D-EC7B-ACAD-643E-6B7B874D3532}"/>
          </ac:spMkLst>
        </pc:spChg>
        <pc:picChg chg="add del">
          <ac:chgData name="钱 霖奕" userId="d928a817aa094823" providerId="LiveId" clId="{554E2EA7-DE80-644B-B137-6568038A77B9}" dt="2022-08-13T16:13:28.336" v="10249"/>
          <ac:picMkLst>
            <pc:docMk/>
            <pc:sldMk cId="1204863058" sldId="287"/>
            <ac:picMk id="4" creationId="{94900B52-4AFD-622D-D65F-FFC97CBE62EC}"/>
          </ac:picMkLst>
        </pc:picChg>
      </pc:sldChg>
      <pc:sldChg chg="modSp add mod">
        <pc:chgData name="钱 霖奕" userId="d928a817aa094823" providerId="LiveId" clId="{554E2EA7-DE80-644B-B137-6568038A77B9}" dt="2022-08-14T02:11:18.570" v="10583" actId="20577"/>
        <pc:sldMkLst>
          <pc:docMk/>
          <pc:sldMk cId="3836581015" sldId="288"/>
        </pc:sldMkLst>
        <pc:spChg chg="mod">
          <ac:chgData name="钱 霖奕" userId="d928a817aa094823" providerId="LiveId" clId="{554E2EA7-DE80-644B-B137-6568038A77B9}" dt="2022-08-14T02:11:18.570" v="10583" actId="20577"/>
          <ac:spMkLst>
            <pc:docMk/>
            <pc:sldMk cId="3836581015" sldId="288"/>
            <ac:spMk id="3" creationId="{9B46E79D-EC7B-ACAD-643E-6B7B874D3532}"/>
          </ac:spMkLst>
        </pc:spChg>
      </pc:sldChg>
      <pc:sldChg chg="addSp delSp modSp new mod">
        <pc:chgData name="钱 霖奕" userId="d928a817aa094823" providerId="LiveId" clId="{554E2EA7-DE80-644B-B137-6568038A77B9}" dt="2022-08-16T11:19:59.190" v="12429" actId="20577"/>
        <pc:sldMkLst>
          <pc:docMk/>
          <pc:sldMk cId="3737404314" sldId="289"/>
        </pc:sldMkLst>
        <pc:spChg chg="mod">
          <ac:chgData name="钱 霖奕" userId="d928a817aa094823" providerId="LiveId" clId="{554E2EA7-DE80-644B-B137-6568038A77B9}" dt="2022-08-14T02:12:32.255" v="10631" actId="20577"/>
          <ac:spMkLst>
            <pc:docMk/>
            <pc:sldMk cId="3737404314" sldId="289"/>
            <ac:spMk id="2" creationId="{550565C7-D769-C404-D55E-24A9A9C817DC}"/>
          </ac:spMkLst>
        </pc:spChg>
        <pc:spChg chg="del mod">
          <ac:chgData name="钱 霖奕" userId="d928a817aa094823" providerId="LiveId" clId="{554E2EA7-DE80-644B-B137-6568038A77B9}" dt="2022-08-14T02:12:50.159" v="10635"/>
          <ac:spMkLst>
            <pc:docMk/>
            <pc:sldMk cId="3737404314" sldId="289"/>
            <ac:spMk id="3" creationId="{81576AF0-5882-EF4A-766E-8AF8CDB91A32}"/>
          </ac:spMkLst>
        </pc:spChg>
        <pc:spChg chg="add del mod">
          <ac:chgData name="钱 霖奕" userId="d928a817aa094823" providerId="LiveId" clId="{554E2EA7-DE80-644B-B137-6568038A77B9}" dt="2022-08-14T02:13:09.295" v="10641"/>
          <ac:spMkLst>
            <pc:docMk/>
            <pc:sldMk cId="3737404314" sldId="289"/>
            <ac:spMk id="5" creationId="{A0D64FFF-50EE-9DF9-479F-C22BA83D1A05}"/>
          </ac:spMkLst>
        </pc:spChg>
        <pc:spChg chg="add del mod">
          <ac:chgData name="钱 霖奕" userId="d928a817aa094823" providerId="LiveId" clId="{554E2EA7-DE80-644B-B137-6568038A77B9}" dt="2022-08-14T02:13:22.389" v="10644"/>
          <ac:spMkLst>
            <pc:docMk/>
            <pc:sldMk cId="3737404314" sldId="289"/>
            <ac:spMk id="6" creationId="{D9162BA8-AC30-2996-7F03-191204974638}"/>
          </ac:spMkLst>
        </pc:spChg>
        <pc:spChg chg="add del mod">
          <ac:chgData name="钱 霖奕" userId="d928a817aa094823" providerId="LiveId" clId="{554E2EA7-DE80-644B-B137-6568038A77B9}" dt="2022-08-14T02:14:13.543" v="10647"/>
          <ac:spMkLst>
            <pc:docMk/>
            <pc:sldMk cId="3737404314" sldId="289"/>
            <ac:spMk id="7" creationId="{2AEFFD5E-15CC-1093-995B-32C64112CEB3}"/>
          </ac:spMkLst>
        </pc:spChg>
        <pc:spChg chg="add del mod">
          <ac:chgData name="钱 霖奕" userId="d928a817aa094823" providerId="LiveId" clId="{554E2EA7-DE80-644B-B137-6568038A77B9}" dt="2022-08-14T02:14:21.265" v="10649" actId="478"/>
          <ac:spMkLst>
            <pc:docMk/>
            <pc:sldMk cId="3737404314" sldId="289"/>
            <ac:spMk id="8" creationId="{15FFBBD8-4260-6744-D24B-B1D418CE5078}"/>
          </ac:spMkLst>
        </pc:spChg>
        <pc:spChg chg="add mod">
          <ac:chgData name="钱 霖奕" userId="d928a817aa094823" providerId="LiveId" clId="{554E2EA7-DE80-644B-B137-6568038A77B9}" dt="2022-08-16T11:19:59.190" v="12429" actId="20577"/>
          <ac:spMkLst>
            <pc:docMk/>
            <pc:sldMk cId="3737404314" sldId="289"/>
            <ac:spMk id="9" creationId="{BCB2CCB5-BA0F-6312-870D-E0B88D1BFD84}"/>
          </ac:spMkLst>
        </pc:spChg>
        <pc:spChg chg="add mod">
          <ac:chgData name="钱 霖奕" userId="d928a817aa094823" providerId="LiveId" clId="{554E2EA7-DE80-644B-B137-6568038A77B9}" dt="2022-08-14T02:35:31.338" v="11394" actId="20577"/>
          <ac:spMkLst>
            <pc:docMk/>
            <pc:sldMk cId="3737404314" sldId="289"/>
            <ac:spMk id="10" creationId="{6BCA0422-09D2-7285-001B-BD42E5A694E8}"/>
          </ac:spMkLst>
        </pc:spChg>
        <pc:spChg chg="add mod">
          <ac:chgData name="钱 霖奕" userId="d928a817aa094823" providerId="LiveId" clId="{554E2EA7-DE80-644B-B137-6568038A77B9}" dt="2022-08-14T02:32:23.925" v="11300" actId="571"/>
          <ac:spMkLst>
            <pc:docMk/>
            <pc:sldMk cId="3737404314" sldId="289"/>
            <ac:spMk id="11" creationId="{1BA297FE-CEA5-8DB0-554D-D5D367FE35FC}"/>
          </ac:spMkLst>
        </pc:spChg>
        <pc:picChg chg="add mod">
          <ac:chgData name="钱 霖奕" userId="d928a817aa094823" providerId="LiveId" clId="{554E2EA7-DE80-644B-B137-6568038A77B9}" dt="2022-08-14T02:13:03.757" v="10638" actId="14100"/>
          <ac:picMkLst>
            <pc:docMk/>
            <pc:sldMk cId="3737404314" sldId="289"/>
            <ac:picMk id="4" creationId="{BA589B0C-F6C2-49A5-C140-D85C876AEADB}"/>
          </ac:picMkLst>
        </pc:picChg>
      </pc:sldChg>
      <pc:sldChg chg="addSp delSp modSp new mod">
        <pc:chgData name="钱 霖奕" userId="d928a817aa094823" providerId="LiveId" clId="{554E2EA7-DE80-644B-B137-6568038A77B9}" dt="2022-08-14T02:35:40.735" v="11410" actId="20577"/>
        <pc:sldMkLst>
          <pc:docMk/>
          <pc:sldMk cId="3113704918" sldId="290"/>
        </pc:sldMkLst>
        <pc:spChg chg="mod">
          <ac:chgData name="钱 霖奕" userId="d928a817aa094823" providerId="LiveId" clId="{554E2EA7-DE80-644B-B137-6568038A77B9}" dt="2022-08-14T02:26:59.027" v="11047" actId="20577"/>
          <ac:spMkLst>
            <pc:docMk/>
            <pc:sldMk cId="3113704918" sldId="290"/>
            <ac:spMk id="2" creationId="{B153E2EC-CA68-BD5A-036B-23A6EDF7297E}"/>
          </ac:spMkLst>
        </pc:spChg>
        <pc:spChg chg="del mod">
          <ac:chgData name="钱 霖奕" userId="d928a817aa094823" providerId="LiveId" clId="{554E2EA7-DE80-644B-B137-6568038A77B9}" dt="2022-08-14T02:27:07.688" v="11049"/>
          <ac:spMkLst>
            <pc:docMk/>
            <pc:sldMk cId="3113704918" sldId="290"/>
            <ac:spMk id="3" creationId="{B7ED1443-BA47-545F-F2AA-4AB8F9CB321A}"/>
          </ac:spMkLst>
        </pc:spChg>
        <pc:spChg chg="add mod">
          <ac:chgData name="钱 霖奕" userId="d928a817aa094823" providerId="LiveId" clId="{554E2EA7-DE80-644B-B137-6568038A77B9}" dt="2022-08-14T02:35:40.735" v="11410" actId="20577"/>
          <ac:spMkLst>
            <pc:docMk/>
            <pc:sldMk cId="3113704918" sldId="290"/>
            <ac:spMk id="6" creationId="{56B101B6-DC28-0D59-9D17-4E8C484D9470}"/>
          </ac:spMkLst>
        </pc:spChg>
        <pc:picChg chg="add mod">
          <ac:chgData name="钱 霖奕" userId="d928a817aa094823" providerId="LiveId" clId="{554E2EA7-DE80-644B-B137-6568038A77B9}" dt="2022-08-14T02:27:30.265" v="11053" actId="1076"/>
          <ac:picMkLst>
            <pc:docMk/>
            <pc:sldMk cId="3113704918" sldId="290"/>
            <ac:picMk id="4" creationId="{90E6A9F4-43DF-6C21-57C6-E3C06BFFF1B1}"/>
          </ac:picMkLst>
        </pc:picChg>
      </pc:sldChg>
      <pc:sldChg chg="modSp new mod">
        <pc:chgData name="钱 霖奕" userId="d928a817aa094823" providerId="LiveId" clId="{554E2EA7-DE80-644B-B137-6568038A77B9}" dt="2022-08-14T02:53:41.854" v="12066" actId="20577"/>
        <pc:sldMkLst>
          <pc:docMk/>
          <pc:sldMk cId="3565350987" sldId="291"/>
        </pc:sldMkLst>
        <pc:spChg chg="mod">
          <ac:chgData name="钱 霖奕" userId="d928a817aa094823" providerId="LiveId" clId="{554E2EA7-DE80-644B-B137-6568038A77B9}" dt="2022-08-14T02:46:55.864" v="11693" actId="20577"/>
          <ac:spMkLst>
            <pc:docMk/>
            <pc:sldMk cId="3565350987" sldId="291"/>
            <ac:spMk id="2" creationId="{5BA91C16-1B4F-A899-5D07-E9B9D6C7520A}"/>
          </ac:spMkLst>
        </pc:spChg>
        <pc:spChg chg="mod">
          <ac:chgData name="钱 霖奕" userId="d928a817aa094823" providerId="LiveId" clId="{554E2EA7-DE80-644B-B137-6568038A77B9}" dt="2022-08-14T02:53:41.854" v="12066" actId="20577"/>
          <ac:spMkLst>
            <pc:docMk/>
            <pc:sldMk cId="3565350987" sldId="291"/>
            <ac:spMk id="3" creationId="{9D5F50C5-DB1B-F38C-6067-1DE3C68B47E5}"/>
          </ac:spMkLst>
        </pc:spChg>
      </pc:sldChg>
      <pc:sldMasterChg chg="modSp setBg modSldLayout">
        <pc:chgData name="钱 霖奕" userId="d928a817aa094823" providerId="LiveId" clId="{554E2EA7-DE80-644B-B137-6568038A77B9}" dt="2022-08-14T05:17:21.514" v="12372"/>
        <pc:sldMasterMkLst>
          <pc:docMk/>
          <pc:sldMasterMk cId="2689527580" sldId="2147483648"/>
        </pc:sldMasterMkLst>
        <pc:spChg chg="mod">
          <ac:chgData name="钱 霖奕" userId="d928a817aa094823" providerId="LiveId" clId="{554E2EA7-DE80-644B-B137-6568038A77B9}" dt="2022-08-13T02:19:03.473" v="3788" actId="16037"/>
          <ac:spMkLst>
            <pc:docMk/>
            <pc:sldMasterMk cId="2689527580" sldId="2147483648"/>
            <ac:spMk id="2" creationId="{83CB1C60-D23A-7012-1004-A7F6AB47FE00}"/>
          </ac:spMkLst>
        </pc:spChg>
        <pc:sldLayoutChg chg="setBg">
          <pc:chgData name="钱 霖奕" userId="d928a817aa094823" providerId="LiveId" clId="{554E2EA7-DE80-644B-B137-6568038A77B9}" dt="2022-08-13T02:16:30.069" v="3782"/>
          <pc:sldLayoutMkLst>
            <pc:docMk/>
            <pc:sldMasterMk cId="2689527580" sldId="2147483648"/>
            <pc:sldLayoutMk cId="30057953" sldId="2147483649"/>
          </pc:sldLayoutMkLst>
        </pc:sldLayoutChg>
        <pc:sldLayoutChg chg="setBg">
          <pc:chgData name="钱 霖奕" userId="d928a817aa094823" providerId="LiveId" clId="{554E2EA7-DE80-644B-B137-6568038A77B9}" dt="2022-08-14T05:17:21.514" v="12372"/>
          <pc:sldLayoutMkLst>
            <pc:docMk/>
            <pc:sldMasterMk cId="2689527580" sldId="2147483648"/>
            <pc:sldLayoutMk cId="667514796" sldId="2147483650"/>
          </pc:sldLayoutMkLst>
        </pc:sldLayoutChg>
        <pc:sldLayoutChg chg="setBg">
          <pc:chgData name="钱 霖奕" userId="d928a817aa094823" providerId="LiveId" clId="{554E2EA7-DE80-644B-B137-6568038A77B9}" dt="2022-08-13T02:16:30.069" v="3782"/>
          <pc:sldLayoutMkLst>
            <pc:docMk/>
            <pc:sldMasterMk cId="2689527580" sldId="2147483648"/>
            <pc:sldLayoutMk cId="663816258" sldId="2147483651"/>
          </pc:sldLayoutMkLst>
        </pc:sldLayoutChg>
        <pc:sldLayoutChg chg="setBg">
          <pc:chgData name="钱 霖奕" userId="d928a817aa094823" providerId="LiveId" clId="{554E2EA7-DE80-644B-B137-6568038A77B9}" dt="2022-08-13T02:16:30.069" v="3782"/>
          <pc:sldLayoutMkLst>
            <pc:docMk/>
            <pc:sldMasterMk cId="2689527580" sldId="2147483648"/>
            <pc:sldLayoutMk cId="2230700493" sldId="2147483652"/>
          </pc:sldLayoutMkLst>
        </pc:sldLayoutChg>
        <pc:sldLayoutChg chg="setBg">
          <pc:chgData name="钱 霖奕" userId="d928a817aa094823" providerId="LiveId" clId="{554E2EA7-DE80-644B-B137-6568038A77B9}" dt="2022-08-13T02:16:30.069" v="3782"/>
          <pc:sldLayoutMkLst>
            <pc:docMk/>
            <pc:sldMasterMk cId="2689527580" sldId="2147483648"/>
            <pc:sldLayoutMk cId="3114430979" sldId="2147483653"/>
          </pc:sldLayoutMkLst>
        </pc:sldLayoutChg>
        <pc:sldLayoutChg chg="setBg">
          <pc:chgData name="钱 霖奕" userId="d928a817aa094823" providerId="LiveId" clId="{554E2EA7-DE80-644B-B137-6568038A77B9}" dt="2022-08-13T02:16:30.069" v="3782"/>
          <pc:sldLayoutMkLst>
            <pc:docMk/>
            <pc:sldMasterMk cId="2689527580" sldId="2147483648"/>
            <pc:sldLayoutMk cId="4008438805" sldId="2147483654"/>
          </pc:sldLayoutMkLst>
        </pc:sldLayoutChg>
        <pc:sldLayoutChg chg="setBg">
          <pc:chgData name="钱 霖奕" userId="d928a817aa094823" providerId="LiveId" clId="{554E2EA7-DE80-644B-B137-6568038A77B9}" dt="2022-08-13T02:16:30.069" v="3782"/>
          <pc:sldLayoutMkLst>
            <pc:docMk/>
            <pc:sldMasterMk cId="2689527580" sldId="2147483648"/>
            <pc:sldLayoutMk cId="2807197024" sldId="2147483655"/>
          </pc:sldLayoutMkLst>
        </pc:sldLayoutChg>
        <pc:sldLayoutChg chg="setBg">
          <pc:chgData name="钱 霖奕" userId="d928a817aa094823" providerId="LiveId" clId="{554E2EA7-DE80-644B-B137-6568038A77B9}" dt="2022-08-13T02:16:30.069" v="3782"/>
          <pc:sldLayoutMkLst>
            <pc:docMk/>
            <pc:sldMasterMk cId="2689527580" sldId="2147483648"/>
            <pc:sldLayoutMk cId="1917574861" sldId="2147483656"/>
          </pc:sldLayoutMkLst>
        </pc:sldLayoutChg>
        <pc:sldLayoutChg chg="setBg">
          <pc:chgData name="钱 霖奕" userId="d928a817aa094823" providerId="LiveId" clId="{554E2EA7-DE80-644B-B137-6568038A77B9}" dt="2022-08-13T02:16:30.069" v="3782"/>
          <pc:sldLayoutMkLst>
            <pc:docMk/>
            <pc:sldMasterMk cId="2689527580" sldId="2147483648"/>
            <pc:sldLayoutMk cId="2932293856" sldId="2147483657"/>
          </pc:sldLayoutMkLst>
        </pc:sldLayoutChg>
        <pc:sldLayoutChg chg="setBg">
          <pc:chgData name="钱 霖奕" userId="d928a817aa094823" providerId="LiveId" clId="{554E2EA7-DE80-644B-B137-6568038A77B9}" dt="2022-08-13T02:16:30.069" v="3782"/>
          <pc:sldLayoutMkLst>
            <pc:docMk/>
            <pc:sldMasterMk cId="2689527580" sldId="2147483648"/>
            <pc:sldLayoutMk cId="2827824584" sldId="2147483658"/>
          </pc:sldLayoutMkLst>
        </pc:sldLayoutChg>
        <pc:sldLayoutChg chg="setBg">
          <pc:chgData name="钱 霖奕" userId="d928a817aa094823" providerId="LiveId" clId="{554E2EA7-DE80-644B-B137-6568038A77B9}" dt="2022-08-13T02:16:30.069" v="3782"/>
          <pc:sldLayoutMkLst>
            <pc:docMk/>
            <pc:sldMasterMk cId="2689527580" sldId="2147483648"/>
            <pc:sldLayoutMk cId="2342106498" sldId="2147483659"/>
          </pc:sldLayoutMkLst>
        </pc:sldLayoutChg>
      </pc:sldMasterChg>
    </pc:docChg>
  </pc:docChgLst>
  <pc:docChgLst>
    <pc:chgData name="钱 霖奕" userId="d928a817aa094823" providerId="LiveId" clId="{E5600F5F-A382-DE48-88B9-C95F76B5592B}"/>
    <pc:docChg chg="undo custSel addSld delSld modSld sldOrd">
      <pc:chgData name="钱 霖奕" userId="d928a817aa094823" providerId="LiveId" clId="{E5600F5F-A382-DE48-88B9-C95F76B5592B}" dt="2022-10-26T15:11:54.571" v="10158" actId="12"/>
      <pc:docMkLst>
        <pc:docMk/>
      </pc:docMkLst>
      <pc:sldChg chg="modSp mod">
        <pc:chgData name="钱 霖奕" userId="d928a817aa094823" providerId="LiveId" clId="{E5600F5F-A382-DE48-88B9-C95F76B5592B}" dt="2022-10-26T02:47:09.338" v="67" actId="20577"/>
        <pc:sldMkLst>
          <pc:docMk/>
          <pc:sldMk cId="3417333337" sldId="256"/>
        </pc:sldMkLst>
        <pc:spChg chg="mod">
          <ac:chgData name="钱 霖奕" userId="d928a817aa094823" providerId="LiveId" clId="{E5600F5F-A382-DE48-88B9-C95F76B5592B}" dt="2022-10-26T02:47:09.338" v="67" actId="20577"/>
          <ac:spMkLst>
            <pc:docMk/>
            <pc:sldMk cId="3417333337" sldId="256"/>
            <ac:spMk id="2" creationId="{EF6E78A2-575B-3AB0-7A5D-3ED95283F8AC}"/>
          </ac:spMkLst>
        </pc:spChg>
      </pc:sldChg>
      <pc:sldChg chg="modSp mod">
        <pc:chgData name="钱 霖奕" userId="d928a817aa094823" providerId="LiveId" clId="{E5600F5F-A382-DE48-88B9-C95F76B5592B}" dt="2022-10-26T14:59:00.248" v="9284" actId="20577"/>
        <pc:sldMkLst>
          <pc:docMk/>
          <pc:sldMk cId="3697872608" sldId="274"/>
        </pc:sldMkLst>
        <pc:spChg chg="mod">
          <ac:chgData name="钱 霖奕" userId="d928a817aa094823" providerId="LiveId" clId="{E5600F5F-A382-DE48-88B9-C95F76B5592B}" dt="2022-10-26T14:59:00.248" v="9284" actId="20577"/>
          <ac:spMkLst>
            <pc:docMk/>
            <pc:sldMk cId="3697872608" sldId="274"/>
            <ac:spMk id="3" creationId="{504A44D1-6592-6C0F-B646-4F855D45B54F}"/>
          </ac:spMkLst>
        </pc:spChg>
      </pc:sldChg>
      <pc:sldChg chg="del">
        <pc:chgData name="钱 霖奕" userId="d928a817aa094823" providerId="LiveId" clId="{E5600F5F-A382-DE48-88B9-C95F76B5592B}" dt="2022-10-26T09:00:58.606" v="1990" actId="2696"/>
        <pc:sldMkLst>
          <pc:docMk/>
          <pc:sldMk cId="2697895746" sldId="349"/>
        </pc:sldMkLst>
      </pc:sldChg>
      <pc:sldChg chg="addSp delSp modSp del mod">
        <pc:chgData name="钱 霖奕" userId="d928a817aa094823" providerId="LiveId" clId="{E5600F5F-A382-DE48-88B9-C95F76B5592B}" dt="2022-10-26T03:41:01.485" v="649" actId="2696"/>
        <pc:sldMkLst>
          <pc:docMk/>
          <pc:sldMk cId="1969919170" sldId="351"/>
        </pc:sldMkLst>
        <pc:spChg chg="add mod">
          <ac:chgData name="钱 霖奕" userId="d928a817aa094823" providerId="LiveId" clId="{E5600F5F-A382-DE48-88B9-C95F76B5592B}" dt="2022-10-26T03:40:57.402" v="647" actId="767"/>
          <ac:spMkLst>
            <pc:docMk/>
            <pc:sldMk cId="1969919170" sldId="351"/>
            <ac:spMk id="3" creationId="{BF481E61-0709-DDB2-2AEB-A8C2BC7D15CF}"/>
          </ac:spMkLst>
        </pc:spChg>
        <pc:spChg chg="add mod">
          <ac:chgData name="钱 霖奕" userId="d928a817aa094823" providerId="LiveId" clId="{E5600F5F-A382-DE48-88B9-C95F76B5592B}" dt="2022-10-26T03:40:58.157" v="648" actId="767"/>
          <ac:spMkLst>
            <pc:docMk/>
            <pc:sldMk cId="1969919170" sldId="351"/>
            <ac:spMk id="4" creationId="{07323B3B-C0EF-8F65-B3BD-4C50028165F3}"/>
          </ac:spMkLst>
        </pc:spChg>
        <pc:picChg chg="del">
          <ac:chgData name="钱 霖奕" userId="d928a817aa094823" providerId="LiveId" clId="{E5600F5F-A382-DE48-88B9-C95F76B5592B}" dt="2022-10-26T03:40:56.590" v="646" actId="478"/>
          <ac:picMkLst>
            <pc:docMk/>
            <pc:sldMk cId="1969919170" sldId="351"/>
            <ac:picMk id="9" creationId="{FACEDD91-02FA-46DB-0171-83B696D89921}"/>
          </ac:picMkLst>
        </pc:picChg>
      </pc:sldChg>
      <pc:sldChg chg="del">
        <pc:chgData name="钱 霖奕" userId="d928a817aa094823" providerId="LiveId" clId="{E5600F5F-A382-DE48-88B9-C95F76B5592B}" dt="2022-10-26T03:41:03.647" v="650" actId="2696"/>
        <pc:sldMkLst>
          <pc:docMk/>
          <pc:sldMk cId="3503703173" sldId="352"/>
        </pc:sldMkLst>
      </pc:sldChg>
      <pc:sldChg chg="del">
        <pc:chgData name="钱 霖奕" userId="d928a817aa094823" providerId="LiveId" clId="{E5600F5F-A382-DE48-88B9-C95F76B5592B}" dt="2022-10-26T09:00:56.572" v="1988" actId="2696"/>
        <pc:sldMkLst>
          <pc:docMk/>
          <pc:sldMk cId="960062968" sldId="353"/>
        </pc:sldMkLst>
      </pc:sldChg>
      <pc:sldChg chg="addSp delSp modSp mod modNotesTx">
        <pc:chgData name="钱 霖奕" userId="d928a817aa094823" providerId="LiveId" clId="{E5600F5F-A382-DE48-88B9-C95F76B5592B}" dt="2022-10-26T03:12:41.512" v="532" actId="20577"/>
        <pc:sldMkLst>
          <pc:docMk/>
          <pc:sldMk cId="3108765061" sldId="354"/>
        </pc:sldMkLst>
        <pc:spChg chg="add mod">
          <ac:chgData name="钱 霖奕" userId="d928a817aa094823" providerId="LiveId" clId="{E5600F5F-A382-DE48-88B9-C95F76B5592B}" dt="2022-10-26T03:12:41.512" v="532" actId="20577"/>
          <ac:spMkLst>
            <pc:docMk/>
            <pc:sldMk cId="3108765061" sldId="354"/>
            <ac:spMk id="4" creationId="{92346168-2FB3-1CF8-EEDC-728F7FAF1194}"/>
          </ac:spMkLst>
        </pc:spChg>
        <pc:picChg chg="del">
          <ac:chgData name="钱 霖奕" userId="d928a817aa094823" providerId="LiveId" clId="{E5600F5F-A382-DE48-88B9-C95F76B5592B}" dt="2022-10-26T02:47:25.600" v="68" actId="478"/>
          <ac:picMkLst>
            <pc:docMk/>
            <pc:sldMk cId="3108765061" sldId="354"/>
            <ac:picMk id="21" creationId="{ECF7D5EC-07D7-DD8C-BE9D-93E00465F520}"/>
          </ac:picMkLst>
        </pc:picChg>
      </pc:sldChg>
      <pc:sldChg chg="addSp delSp modSp del mod modNotesTx">
        <pc:chgData name="钱 霖奕" userId="d928a817aa094823" providerId="LiveId" clId="{E5600F5F-A382-DE48-88B9-C95F76B5592B}" dt="2022-10-26T03:40:49.988" v="644" actId="2696"/>
        <pc:sldMkLst>
          <pc:docMk/>
          <pc:sldMk cId="254440458" sldId="355"/>
        </pc:sldMkLst>
        <pc:spChg chg="mod">
          <ac:chgData name="钱 霖奕" userId="d928a817aa094823" providerId="LiveId" clId="{E5600F5F-A382-DE48-88B9-C95F76B5592B}" dt="2022-10-26T03:13:31.860" v="549" actId="20577"/>
          <ac:spMkLst>
            <pc:docMk/>
            <pc:sldMk cId="254440458" sldId="355"/>
            <ac:spMk id="2" creationId="{7A56D87B-AA91-E547-3E45-5641F4064636}"/>
          </ac:spMkLst>
        </pc:spChg>
        <pc:spChg chg="add del mod">
          <ac:chgData name="钱 霖奕" userId="d928a817aa094823" providerId="LiveId" clId="{E5600F5F-A382-DE48-88B9-C95F76B5592B}" dt="2022-10-26T03:13:13.725" v="536" actId="478"/>
          <ac:spMkLst>
            <pc:docMk/>
            <pc:sldMk cId="254440458" sldId="355"/>
            <ac:spMk id="4" creationId="{9FBF3D61-1A7D-468E-1FCE-4891C34958FD}"/>
          </ac:spMkLst>
        </pc:spChg>
        <pc:spChg chg="add del mod">
          <ac:chgData name="钱 霖奕" userId="d928a817aa094823" providerId="LiveId" clId="{E5600F5F-A382-DE48-88B9-C95F76B5592B}" dt="2022-10-26T03:13:18.625" v="541"/>
          <ac:spMkLst>
            <pc:docMk/>
            <pc:sldMk cId="254440458" sldId="355"/>
            <ac:spMk id="5" creationId="{13743EA1-9B3D-FBD3-3186-DE2C3CBDB6A2}"/>
          </ac:spMkLst>
        </pc:spChg>
        <pc:spChg chg="add del mod">
          <ac:chgData name="钱 霖奕" userId="d928a817aa094823" providerId="LiveId" clId="{E5600F5F-A382-DE48-88B9-C95F76B5592B}" dt="2022-10-26T03:13:48.062" v="552"/>
          <ac:spMkLst>
            <pc:docMk/>
            <pc:sldMk cId="254440458" sldId="355"/>
            <ac:spMk id="7" creationId="{7EA0DD8F-CD2B-35A3-A13A-BF8C4A317422}"/>
          </ac:spMkLst>
        </pc:spChg>
        <pc:picChg chg="del">
          <ac:chgData name="钱 霖奕" userId="d928a817aa094823" providerId="LiveId" clId="{E5600F5F-A382-DE48-88B9-C95F76B5592B}" dt="2022-10-26T03:12:54.899" v="533" actId="478"/>
          <ac:picMkLst>
            <pc:docMk/>
            <pc:sldMk cId="254440458" sldId="355"/>
            <ac:picMk id="6" creationId="{363B6FAE-BC17-A25D-DE09-3C1805EE492B}"/>
          </ac:picMkLst>
        </pc:picChg>
        <pc:picChg chg="del">
          <ac:chgData name="钱 霖奕" userId="d928a817aa094823" providerId="LiveId" clId="{E5600F5F-A382-DE48-88B9-C95F76B5592B}" dt="2022-10-26T03:13:14.399" v="537" actId="478"/>
          <ac:picMkLst>
            <pc:docMk/>
            <pc:sldMk cId="254440458" sldId="355"/>
            <ac:picMk id="8" creationId="{8DC91F7E-EDE9-496A-E2DA-6CB7BA10DADB}"/>
          </ac:picMkLst>
        </pc:picChg>
        <pc:picChg chg="add del mod">
          <ac:chgData name="钱 霖奕" userId="d928a817aa094823" providerId="LiveId" clId="{E5600F5F-A382-DE48-88B9-C95F76B5592B}" dt="2022-10-26T03:13:53.176" v="554" actId="478"/>
          <ac:picMkLst>
            <pc:docMk/>
            <pc:sldMk cId="254440458" sldId="355"/>
            <ac:picMk id="9" creationId="{80450E08-AD93-5586-5933-CAC797C4628B}"/>
          </ac:picMkLst>
        </pc:picChg>
        <pc:picChg chg="del">
          <ac:chgData name="钱 霖奕" userId="d928a817aa094823" providerId="LiveId" clId="{E5600F5F-A382-DE48-88B9-C95F76B5592B}" dt="2022-10-26T03:13:14.955" v="538" actId="478"/>
          <ac:picMkLst>
            <pc:docMk/>
            <pc:sldMk cId="254440458" sldId="355"/>
            <ac:picMk id="10" creationId="{A53C65F9-6CFC-A699-8BA0-CB0EDD7EA5F3}"/>
          </ac:picMkLst>
        </pc:picChg>
      </pc:sldChg>
      <pc:sldChg chg="del">
        <pc:chgData name="钱 霖奕" userId="d928a817aa094823" providerId="LiveId" clId="{E5600F5F-A382-DE48-88B9-C95F76B5592B}" dt="2022-10-26T03:40:53.019" v="645" actId="2696"/>
        <pc:sldMkLst>
          <pc:docMk/>
          <pc:sldMk cId="2552892900" sldId="356"/>
        </pc:sldMkLst>
      </pc:sldChg>
      <pc:sldChg chg="del">
        <pc:chgData name="钱 霖奕" userId="d928a817aa094823" providerId="LiveId" clId="{E5600F5F-A382-DE48-88B9-C95F76B5592B}" dt="2022-10-26T09:00:51.071" v="1985" actId="2696"/>
        <pc:sldMkLst>
          <pc:docMk/>
          <pc:sldMk cId="4233922964" sldId="357"/>
        </pc:sldMkLst>
      </pc:sldChg>
      <pc:sldChg chg="del">
        <pc:chgData name="钱 霖奕" userId="d928a817aa094823" providerId="LiveId" clId="{E5600F5F-A382-DE48-88B9-C95F76B5592B}" dt="2022-10-26T09:00:52.115" v="1986" actId="2696"/>
        <pc:sldMkLst>
          <pc:docMk/>
          <pc:sldMk cId="3016764613" sldId="359"/>
        </pc:sldMkLst>
      </pc:sldChg>
      <pc:sldChg chg="del">
        <pc:chgData name="钱 霖奕" userId="d928a817aa094823" providerId="LiveId" clId="{E5600F5F-A382-DE48-88B9-C95F76B5592B}" dt="2022-10-26T09:00:57.503" v="1989" actId="2696"/>
        <pc:sldMkLst>
          <pc:docMk/>
          <pc:sldMk cId="307584082" sldId="361"/>
        </pc:sldMkLst>
      </pc:sldChg>
      <pc:sldChg chg="del">
        <pc:chgData name="钱 霖奕" userId="d928a817aa094823" providerId="LiveId" clId="{E5600F5F-A382-DE48-88B9-C95F76B5592B}" dt="2022-10-26T09:00:53.061" v="1987" actId="2696"/>
        <pc:sldMkLst>
          <pc:docMk/>
          <pc:sldMk cId="2162235009" sldId="362"/>
        </pc:sldMkLst>
      </pc:sldChg>
      <pc:sldChg chg="modSp mod">
        <pc:chgData name="钱 霖奕" userId="d928a817aa094823" providerId="LiveId" clId="{E5600F5F-A382-DE48-88B9-C95F76B5592B}" dt="2022-10-26T09:28:42.564" v="2905" actId="404"/>
        <pc:sldMkLst>
          <pc:docMk/>
          <pc:sldMk cId="4069541585" sldId="363"/>
        </pc:sldMkLst>
        <pc:spChg chg="mod">
          <ac:chgData name="钱 霖奕" userId="d928a817aa094823" providerId="LiveId" clId="{E5600F5F-A382-DE48-88B9-C95F76B5592B}" dt="2022-10-26T09:28:42.564" v="2905" actId="404"/>
          <ac:spMkLst>
            <pc:docMk/>
            <pc:sldMk cId="4069541585" sldId="363"/>
            <ac:spMk id="2" creationId="{7A56D87B-AA91-E547-3E45-5641F4064636}"/>
          </ac:spMkLst>
        </pc:spChg>
        <pc:spChg chg="mod">
          <ac:chgData name="钱 霖奕" userId="d928a817aa094823" providerId="LiveId" clId="{E5600F5F-A382-DE48-88B9-C95F76B5592B}" dt="2022-10-26T09:27:19.744" v="2851" actId="20577"/>
          <ac:spMkLst>
            <pc:docMk/>
            <pc:sldMk cId="4069541585" sldId="363"/>
            <ac:spMk id="4" creationId="{F2473B58-6C8D-1AC0-21C6-311B8D600539}"/>
          </ac:spMkLst>
        </pc:spChg>
      </pc:sldChg>
      <pc:sldChg chg="addSp delSp modSp add mod modNotesTx">
        <pc:chgData name="钱 霖奕" userId="d928a817aa094823" providerId="LiveId" clId="{E5600F5F-A382-DE48-88B9-C95F76B5592B}" dt="2022-10-26T04:34:53.226" v="1059" actId="20577"/>
        <pc:sldMkLst>
          <pc:docMk/>
          <pc:sldMk cId="1120336722" sldId="364"/>
        </pc:sldMkLst>
        <pc:spChg chg="mod">
          <ac:chgData name="钱 霖奕" userId="d928a817aa094823" providerId="LiveId" clId="{E5600F5F-A382-DE48-88B9-C95F76B5592B}" dt="2022-10-26T03:14:04.106" v="563" actId="20577"/>
          <ac:spMkLst>
            <pc:docMk/>
            <pc:sldMk cId="1120336722" sldId="364"/>
            <ac:spMk id="2" creationId="{7A56D87B-AA91-E547-3E45-5641F4064636}"/>
          </ac:spMkLst>
        </pc:spChg>
        <pc:spChg chg="del mod">
          <ac:chgData name="钱 霖奕" userId="d928a817aa094823" providerId="LiveId" clId="{E5600F5F-A382-DE48-88B9-C95F76B5592B}" dt="2022-10-26T03:14:12.014" v="564"/>
          <ac:spMkLst>
            <pc:docMk/>
            <pc:sldMk cId="1120336722" sldId="364"/>
            <ac:spMk id="4" creationId="{92346168-2FB3-1CF8-EEDC-728F7FAF1194}"/>
          </ac:spMkLst>
        </pc:spChg>
        <pc:picChg chg="add mod">
          <ac:chgData name="钱 霖奕" userId="d928a817aa094823" providerId="LiveId" clId="{E5600F5F-A382-DE48-88B9-C95F76B5592B}" dt="2022-10-26T03:14:12.014" v="564"/>
          <ac:picMkLst>
            <pc:docMk/>
            <pc:sldMk cId="1120336722" sldId="364"/>
            <ac:picMk id="3" creationId="{253AB6BC-8157-0A5F-DAFD-B2E0CE514822}"/>
          </ac:picMkLst>
        </pc:picChg>
      </pc:sldChg>
      <pc:sldChg chg="modSp add mod ord">
        <pc:chgData name="钱 霖奕" userId="d928a817aa094823" providerId="LiveId" clId="{E5600F5F-A382-DE48-88B9-C95F76B5592B}" dt="2022-10-26T11:34:44.734" v="3713" actId="20577"/>
        <pc:sldMkLst>
          <pc:docMk/>
          <pc:sldMk cId="3036305083" sldId="365"/>
        </pc:sldMkLst>
        <pc:spChg chg="mod">
          <ac:chgData name="钱 霖奕" userId="d928a817aa094823" providerId="LiveId" clId="{E5600F5F-A382-DE48-88B9-C95F76B5592B}" dt="2022-10-26T11:34:44.734" v="3713" actId="20577"/>
          <ac:spMkLst>
            <pc:docMk/>
            <pc:sldMk cId="3036305083" sldId="365"/>
            <ac:spMk id="2" creationId="{7A56D87B-AA91-E547-3E45-5641F4064636}"/>
          </ac:spMkLst>
        </pc:spChg>
        <pc:spChg chg="mod">
          <ac:chgData name="钱 霖奕" userId="d928a817aa094823" providerId="LiveId" clId="{E5600F5F-A382-DE48-88B9-C95F76B5592B}" dt="2022-10-26T03:41:34.317" v="672" actId="20577"/>
          <ac:spMkLst>
            <pc:docMk/>
            <pc:sldMk cId="3036305083" sldId="365"/>
            <ac:spMk id="4" creationId="{92346168-2FB3-1CF8-EEDC-728F7FAF1194}"/>
          </ac:spMkLst>
        </pc:spChg>
      </pc:sldChg>
      <pc:sldChg chg="addSp delSp modSp add mod">
        <pc:chgData name="钱 霖奕" userId="d928a817aa094823" providerId="LiveId" clId="{E5600F5F-A382-DE48-88B9-C95F76B5592B}" dt="2022-10-26T08:59:17.731" v="1984" actId="20577"/>
        <pc:sldMkLst>
          <pc:docMk/>
          <pc:sldMk cId="3607078026" sldId="366"/>
        </pc:sldMkLst>
        <pc:spChg chg="mod">
          <ac:chgData name="钱 霖奕" userId="d928a817aa094823" providerId="LiveId" clId="{E5600F5F-A382-DE48-88B9-C95F76B5592B}" dt="2022-10-26T08:21:22.870" v="1118" actId="20577"/>
          <ac:spMkLst>
            <pc:docMk/>
            <pc:sldMk cId="3607078026" sldId="366"/>
            <ac:spMk id="2" creationId="{7A56D87B-AA91-E547-3E45-5641F4064636}"/>
          </ac:spMkLst>
        </pc:spChg>
        <pc:spChg chg="mod">
          <ac:chgData name="钱 霖奕" userId="d928a817aa094823" providerId="LiveId" clId="{E5600F5F-A382-DE48-88B9-C95F76B5592B}" dt="2022-10-26T08:59:17.731" v="1984" actId="20577"/>
          <ac:spMkLst>
            <pc:docMk/>
            <pc:sldMk cId="3607078026" sldId="366"/>
            <ac:spMk id="4" creationId="{92346168-2FB3-1CF8-EEDC-728F7FAF1194}"/>
          </ac:spMkLst>
        </pc:spChg>
        <pc:picChg chg="add del">
          <ac:chgData name="钱 霖奕" userId="d928a817aa094823" providerId="LiveId" clId="{E5600F5F-A382-DE48-88B9-C95F76B5592B}" dt="2022-10-26T08:44:57.998" v="1600" actId="478"/>
          <ac:picMkLst>
            <pc:docMk/>
            <pc:sldMk cId="3607078026" sldId="366"/>
            <ac:picMk id="3" creationId="{4CD91653-C804-79FA-6190-6A89562930AF}"/>
          </ac:picMkLst>
        </pc:picChg>
        <pc:picChg chg="add del">
          <ac:chgData name="钱 霖奕" userId="d928a817aa094823" providerId="LiveId" clId="{E5600F5F-A382-DE48-88B9-C95F76B5592B}" dt="2022-10-26T08:48:40.252" v="1615"/>
          <ac:picMkLst>
            <pc:docMk/>
            <pc:sldMk cId="3607078026" sldId="366"/>
            <ac:picMk id="5" creationId="{28F9B315-7C64-EE4A-7CDA-28ACB69845B1}"/>
          </ac:picMkLst>
        </pc:picChg>
        <pc:picChg chg="add del mod">
          <ac:chgData name="钱 霖奕" userId="d928a817aa094823" providerId="LiveId" clId="{E5600F5F-A382-DE48-88B9-C95F76B5592B}" dt="2022-10-26T08:49:16.316" v="1628" actId="478"/>
          <ac:picMkLst>
            <pc:docMk/>
            <pc:sldMk cId="3607078026" sldId="366"/>
            <ac:picMk id="6" creationId="{8F505DEB-51E8-1E50-0D3B-4162148E5CEC}"/>
          </ac:picMkLst>
        </pc:picChg>
        <pc:picChg chg="add del">
          <ac:chgData name="钱 霖奕" userId="d928a817aa094823" providerId="LiveId" clId="{E5600F5F-A382-DE48-88B9-C95F76B5592B}" dt="2022-10-26T08:57:51.850" v="1931"/>
          <ac:picMkLst>
            <pc:docMk/>
            <pc:sldMk cId="3607078026" sldId="366"/>
            <ac:picMk id="7" creationId="{07523D84-FBF8-A1BB-B7D2-E5C88F26F240}"/>
          </ac:picMkLst>
        </pc:picChg>
        <pc:picChg chg="add del">
          <ac:chgData name="钱 霖奕" userId="d928a817aa094823" providerId="LiveId" clId="{E5600F5F-A382-DE48-88B9-C95F76B5592B}" dt="2022-10-26T08:57:53.941" v="1933"/>
          <ac:picMkLst>
            <pc:docMk/>
            <pc:sldMk cId="3607078026" sldId="366"/>
            <ac:picMk id="8" creationId="{38DC25C1-24FB-38C6-3A18-FB6D0B363531}"/>
          </ac:picMkLst>
        </pc:picChg>
        <pc:picChg chg="add del">
          <ac:chgData name="钱 霖奕" userId="d928a817aa094823" providerId="LiveId" clId="{E5600F5F-A382-DE48-88B9-C95F76B5592B}" dt="2022-10-26T08:58:34.364" v="1970"/>
          <ac:picMkLst>
            <pc:docMk/>
            <pc:sldMk cId="3607078026" sldId="366"/>
            <ac:picMk id="9" creationId="{942DC5FD-6918-E004-797A-BD00D3D233EA}"/>
          </ac:picMkLst>
        </pc:picChg>
      </pc:sldChg>
      <pc:sldChg chg="addSp delSp modSp add mod">
        <pc:chgData name="钱 霖奕" userId="d928a817aa094823" providerId="LiveId" clId="{E5600F5F-A382-DE48-88B9-C95F76B5592B}" dt="2022-10-26T11:27:02.384" v="3694" actId="20577"/>
        <pc:sldMkLst>
          <pc:docMk/>
          <pc:sldMk cId="630763788" sldId="367"/>
        </pc:sldMkLst>
        <pc:spChg chg="mod">
          <ac:chgData name="钱 霖奕" userId="d928a817aa094823" providerId="LiveId" clId="{E5600F5F-A382-DE48-88B9-C95F76B5592B}" dt="2022-10-26T09:29:12.480" v="2956" actId="20577"/>
          <ac:spMkLst>
            <pc:docMk/>
            <pc:sldMk cId="630763788" sldId="367"/>
            <ac:spMk id="2" creationId="{7A56D87B-AA91-E547-3E45-5641F4064636}"/>
          </ac:spMkLst>
        </pc:spChg>
        <pc:spChg chg="mod">
          <ac:chgData name="钱 霖奕" userId="d928a817aa094823" providerId="LiveId" clId="{E5600F5F-A382-DE48-88B9-C95F76B5592B}" dt="2022-10-26T11:27:02.384" v="3694" actId="20577"/>
          <ac:spMkLst>
            <pc:docMk/>
            <pc:sldMk cId="630763788" sldId="367"/>
            <ac:spMk id="4" creationId="{F2473B58-6C8D-1AC0-21C6-311B8D600539}"/>
          </ac:spMkLst>
        </pc:spChg>
        <pc:picChg chg="add del">
          <ac:chgData name="钱 霖奕" userId="d928a817aa094823" providerId="LiveId" clId="{E5600F5F-A382-DE48-88B9-C95F76B5592B}" dt="2022-10-26T09:32:26.151" v="3039"/>
          <ac:picMkLst>
            <pc:docMk/>
            <pc:sldMk cId="630763788" sldId="367"/>
            <ac:picMk id="3" creationId="{0E9253FD-AC3C-1B36-8A37-A39C3E6037AF}"/>
          </ac:picMkLst>
        </pc:picChg>
        <pc:picChg chg="add del">
          <ac:chgData name="钱 霖奕" userId="d928a817aa094823" providerId="LiveId" clId="{E5600F5F-A382-DE48-88B9-C95F76B5592B}" dt="2022-10-26T11:16:46.317" v="3422"/>
          <ac:picMkLst>
            <pc:docMk/>
            <pc:sldMk cId="630763788" sldId="367"/>
            <ac:picMk id="5" creationId="{5FC611F2-A628-6440-5EBB-D9E5EAAF1D5A}"/>
          </ac:picMkLst>
        </pc:picChg>
      </pc:sldChg>
      <pc:sldChg chg="addSp modSp add mod ord">
        <pc:chgData name="钱 霖奕" userId="d928a817aa094823" providerId="LiveId" clId="{E5600F5F-A382-DE48-88B9-C95F76B5592B}" dt="2022-10-26T11:40:28.831" v="3900" actId="1076"/>
        <pc:sldMkLst>
          <pc:docMk/>
          <pc:sldMk cId="183666472" sldId="368"/>
        </pc:sldMkLst>
        <pc:spChg chg="mod">
          <ac:chgData name="钱 霖奕" userId="d928a817aa094823" providerId="LiveId" clId="{E5600F5F-A382-DE48-88B9-C95F76B5592B}" dt="2022-10-26T11:35:38.750" v="3762" actId="20577"/>
          <ac:spMkLst>
            <pc:docMk/>
            <pc:sldMk cId="183666472" sldId="368"/>
            <ac:spMk id="2" creationId="{7A56D87B-AA91-E547-3E45-5641F4064636}"/>
          </ac:spMkLst>
        </pc:spChg>
        <pc:spChg chg="mod">
          <ac:chgData name="钱 霖奕" userId="d928a817aa094823" providerId="LiveId" clId="{E5600F5F-A382-DE48-88B9-C95F76B5592B}" dt="2022-10-26T11:39:15.901" v="3882"/>
          <ac:spMkLst>
            <pc:docMk/>
            <pc:sldMk cId="183666472" sldId="368"/>
            <ac:spMk id="4" creationId="{92346168-2FB3-1CF8-EEDC-728F7FAF1194}"/>
          </ac:spMkLst>
        </pc:spChg>
        <pc:picChg chg="add mod modCrop">
          <ac:chgData name="钱 霖奕" userId="d928a817aa094823" providerId="LiveId" clId="{E5600F5F-A382-DE48-88B9-C95F76B5592B}" dt="2022-10-26T11:40:17.846" v="3898" actId="1076"/>
          <ac:picMkLst>
            <pc:docMk/>
            <pc:sldMk cId="183666472" sldId="368"/>
            <ac:picMk id="3" creationId="{D1C05B52-3E5B-F2A0-982E-4404FCFC478E}"/>
          </ac:picMkLst>
        </pc:picChg>
        <pc:picChg chg="add mod">
          <ac:chgData name="钱 霖奕" userId="d928a817aa094823" providerId="LiveId" clId="{E5600F5F-A382-DE48-88B9-C95F76B5592B}" dt="2022-10-26T11:40:28.831" v="3900" actId="1076"/>
          <ac:picMkLst>
            <pc:docMk/>
            <pc:sldMk cId="183666472" sldId="368"/>
            <ac:picMk id="5" creationId="{67569722-9DD5-FAE0-9858-B635D34B3E1D}"/>
          </ac:picMkLst>
        </pc:picChg>
      </pc:sldChg>
      <pc:sldChg chg="addSp modSp add mod ord">
        <pc:chgData name="钱 霖奕" userId="d928a817aa094823" providerId="LiveId" clId="{E5600F5F-A382-DE48-88B9-C95F76B5592B}" dt="2022-10-26T11:58:39.262" v="4169" actId="1076"/>
        <pc:sldMkLst>
          <pc:docMk/>
          <pc:sldMk cId="831336267" sldId="369"/>
        </pc:sldMkLst>
        <pc:spChg chg="mod">
          <ac:chgData name="钱 霖奕" userId="d928a817aa094823" providerId="LiveId" clId="{E5600F5F-A382-DE48-88B9-C95F76B5592B}" dt="2022-10-26T11:42:20.587" v="3938" actId="20577"/>
          <ac:spMkLst>
            <pc:docMk/>
            <pc:sldMk cId="831336267" sldId="369"/>
            <ac:spMk id="2" creationId="{7A56D87B-AA91-E547-3E45-5641F4064636}"/>
          </ac:spMkLst>
        </pc:spChg>
        <pc:spChg chg="mod">
          <ac:chgData name="钱 霖奕" userId="d928a817aa094823" providerId="LiveId" clId="{E5600F5F-A382-DE48-88B9-C95F76B5592B}" dt="2022-10-26T11:47:31.936" v="4158" actId="20577"/>
          <ac:spMkLst>
            <pc:docMk/>
            <pc:sldMk cId="831336267" sldId="369"/>
            <ac:spMk id="4" creationId="{92346168-2FB3-1CF8-EEDC-728F7FAF1194}"/>
          </ac:spMkLst>
        </pc:spChg>
        <pc:picChg chg="add mod modCrop">
          <ac:chgData name="钱 霖奕" userId="d928a817aa094823" providerId="LiveId" clId="{E5600F5F-A382-DE48-88B9-C95F76B5592B}" dt="2022-10-26T11:47:56.668" v="4165" actId="1076"/>
          <ac:picMkLst>
            <pc:docMk/>
            <pc:sldMk cId="831336267" sldId="369"/>
            <ac:picMk id="3" creationId="{46632FBD-2D62-3190-AEBB-C085E7205D87}"/>
          </ac:picMkLst>
        </pc:picChg>
        <pc:picChg chg="add mod">
          <ac:chgData name="钱 霖奕" userId="d928a817aa094823" providerId="LiveId" clId="{E5600F5F-A382-DE48-88B9-C95F76B5592B}" dt="2022-10-26T11:58:39.262" v="4169" actId="1076"/>
          <ac:picMkLst>
            <pc:docMk/>
            <pc:sldMk cId="831336267" sldId="369"/>
            <ac:picMk id="5" creationId="{5AB736CE-A0CE-0E4D-EC33-36EFA52FECBE}"/>
          </ac:picMkLst>
        </pc:picChg>
      </pc:sldChg>
      <pc:sldChg chg="addSp delSp modSp add mod ord modNotesTx">
        <pc:chgData name="钱 霖奕" userId="d928a817aa094823" providerId="LiveId" clId="{E5600F5F-A382-DE48-88B9-C95F76B5592B}" dt="2022-10-26T12:35:14.182" v="4504" actId="404"/>
        <pc:sldMkLst>
          <pc:docMk/>
          <pc:sldMk cId="227589425" sldId="370"/>
        </pc:sldMkLst>
        <pc:spChg chg="mod">
          <ac:chgData name="钱 霖奕" userId="d928a817aa094823" providerId="LiveId" clId="{E5600F5F-A382-DE48-88B9-C95F76B5592B}" dt="2022-10-26T12:35:14.182" v="4504" actId="404"/>
          <ac:spMkLst>
            <pc:docMk/>
            <pc:sldMk cId="227589425" sldId="370"/>
            <ac:spMk id="2" creationId="{7A56D87B-AA91-E547-3E45-5641F4064636}"/>
          </ac:spMkLst>
        </pc:spChg>
        <pc:spChg chg="del">
          <ac:chgData name="钱 霖奕" userId="d928a817aa094823" providerId="LiveId" clId="{E5600F5F-A382-DE48-88B9-C95F76B5592B}" dt="2022-10-26T12:22:09.263" v="4195"/>
          <ac:spMkLst>
            <pc:docMk/>
            <pc:sldMk cId="227589425" sldId="370"/>
            <ac:spMk id="4" creationId="{92346168-2FB3-1CF8-EEDC-728F7FAF1194}"/>
          </ac:spMkLst>
        </pc:spChg>
        <pc:picChg chg="add mod">
          <ac:chgData name="钱 霖奕" userId="d928a817aa094823" providerId="LiveId" clId="{E5600F5F-A382-DE48-88B9-C95F76B5592B}" dt="2022-10-26T12:22:09.263" v="4195"/>
          <ac:picMkLst>
            <pc:docMk/>
            <pc:sldMk cId="227589425" sldId="370"/>
            <ac:picMk id="3" creationId="{81EF7AE5-0927-D425-DD18-921D84ACCF1D}"/>
          </ac:picMkLst>
        </pc:picChg>
      </pc:sldChg>
      <pc:sldChg chg="addSp delSp modSp add mod ord modNotesTx">
        <pc:chgData name="钱 霖奕" userId="d928a817aa094823" providerId="LiveId" clId="{E5600F5F-A382-DE48-88B9-C95F76B5592B}" dt="2022-10-26T12:37:20.424" v="4549" actId="20578"/>
        <pc:sldMkLst>
          <pc:docMk/>
          <pc:sldMk cId="3944294175" sldId="371"/>
        </pc:sldMkLst>
        <pc:spChg chg="mod">
          <ac:chgData name="钱 霖奕" userId="d928a817aa094823" providerId="LiveId" clId="{E5600F5F-A382-DE48-88B9-C95F76B5592B}" dt="2022-10-26T12:36:12.343" v="4544" actId="404"/>
          <ac:spMkLst>
            <pc:docMk/>
            <pc:sldMk cId="3944294175" sldId="371"/>
            <ac:spMk id="2" creationId="{7A56D87B-AA91-E547-3E45-5641F4064636}"/>
          </ac:spMkLst>
        </pc:spChg>
        <pc:spChg chg="add del mod">
          <ac:chgData name="钱 霖奕" userId="d928a817aa094823" providerId="LiveId" clId="{E5600F5F-A382-DE48-88B9-C95F76B5592B}" dt="2022-10-26T12:26:08.116" v="4368"/>
          <ac:spMkLst>
            <pc:docMk/>
            <pc:sldMk cId="3944294175" sldId="371"/>
            <ac:spMk id="5" creationId="{C59A199D-B1C3-BDDC-B643-24CCAC8A7EB2}"/>
          </ac:spMkLst>
        </pc:spChg>
        <pc:picChg chg="del">
          <ac:chgData name="钱 霖奕" userId="d928a817aa094823" providerId="LiveId" clId="{E5600F5F-A382-DE48-88B9-C95F76B5592B}" dt="2022-10-26T12:26:01.440" v="4366" actId="478"/>
          <ac:picMkLst>
            <pc:docMk/>
            <pc:sldMk cId="3944294175" sldId="371"/>
            <ac:picMk id="3" creationId="{81EF7AE5-0927-D425-DD18-921D84ACCF1D}"/>
          </ac:picMkLst>
        </pc:picChg>
        <pc:picChg chg="add mod">
          <ac:chgData name="钱 霖奕" userId="d928a817aa094823" providerId="LiveId" clId="{E5600F5F-A382-DE48-88B9-C95F76B5592B}" dt="2022-10-26T12:26:08.116" v="4368"/>
          <ac:picMkLst>
            <pc:docMk/>
            <pc:sldMk cId="3944294175" sldId="371"/>
            <ac:picMk id="6" creationId="{75F9716E-1F6D-6CE3-D8E3-923EAD3D49E7}"/>
          </ac:picMkLst>
        </pc:picChg>
        <pc:picChg chg="add del">
          <ac:chgData name="钱 霖奕" userId="d928a817aa094823" providerId="LiveId" clId="{E5600F5F-A382-DE48-88B9-C95F76B5592B}" dt="2022-10-26T12:35:35.900" v="4508"/>
          <ac:picMkLst>
            <pc:docMk/>
            <pc:sldMk cId="3944294175" sldId="371"/>
            <ac:picMk id="7" creationId="{5CF37B6A-07F1-661B-E582-3BD370CA82A1}"/>
          </ac:picMkLst>
        </pc:picChg>
        <pc:picChg chg="add del">
          <ac:chgData name="钱 霖奕" userId="d928a817aa094823" providerId="LiveId" clId="{E5600F5F-A382-DE48-88B9-C95F76B5592B}" dt="2022-10-26T12:35:49.904" v="4510"/>
          <ac:picMkLst>
            <pc:docMk/>
            <pc:sldMk cId="3944294175" sldId="371"/>
            <ac:picMk id="8" creationId="{E737D974-B85B-9884-931B-26DAAD6B52A8}"/>
          </ac:picMkLst>
        </pc:picChg>
      </pc:sldChg>
      <pc:sldChg chg="addSp delSp modSp add mod ord modNotesTx">
        <pc:chgData name="钱 霖奕" userId="d928a817aa094823" providerId="LiveId" clId="{E5600F5F-A382-DE48-88B9-C95F76B5592B}" dt="2022-10-26T13:17:04.153" v="5460" actId="20577"/>
        <pc:sldMkLst>
          <pc:docMk/>
          <pc:sldMk cId="383455809" sldId="372"/>
        </pc:sldMkLst>
        <pc:spChg chg="mod">
          <ac:chgData name="钱 霖奕" userId="d928a817aa094823" providerId="LiveId" clId="{E5600F5F-A382-DE48-88B9-C95F76B5592B}" dt="2022-10-26T13:17:04.153" v="5460" actId="20577"/>
          <ac:spMkLst>
            <pc:docMk/>
            <pc:sldMk cId="383455809" sldId="372"/>
            <ac:spMk id="2" creationId="{7A56D87B-AA91-E547-3E45-5641F4064636}"/>
          </ac:spMkLst>
        </pc:spChg>
        <pc:spChg chg="del">
          <ac:chgData name="钱 霖奕" userId="d928a817aa094823" providerId="LiveId" clId="{E5600F5F-A382-DE48-88B9-C95F76B5592B}" dt="2022-10-26T12:38:32.461" v="4578"/>
          <ac:spMkLst>
            <pc:docMk/>
            <pc:sldMk cId="383455809" sldId="372"/>
            <ac:spMk id="4" creationId="{92346168-2FB3-1CF8-EEDC-728F7FAF1194}"/>
          </ac:spMkLst>
        </pc:spChg>
        <pc:picChg chg="add mod">
          <ac:chgData name="钱 霖奕" userId="d928a817aa094823" providerId="LiveId" clId="{E5600F5F-A382-DE48-88B9-C95F76B5592B}" dt="2022-10-26T12:38:32.461" v="4578"/>
          <ac:picMkLst>
            <pc:docMk/>
            <pc:sldMk cId="383455809" sldId="372"/>
            <ac:picMk id="3" creationId="{C2CE281B-3A82-B2F7-70B4-C0DEF576DF5F}"/>
          </ac:picMkLst>
        </pc:picChg>
      </pc:sldChg>
      <pc:sldChg chg="addSp delSp modSp add mod modNotesTx">
        <pc:chgData name="钱 霖奕" userId="d928a817aa094823" providerId="LiveId" clId="{E5600F5F-A382-DE48-88B9-C95F76B5592B}" dt="2022-10-26T13:17:36.366" v="5485" actId="20577"/>
        <pc:sldMkLst>
          <pc:docMk/>
          <pc:sldMk cId="847654457" sldId="373"/>
        </pc:sldMkLst>
        <pc:spChg chg="mod">
          <ac:chgData name="钱 霖奕" userId="d928a817aa094823" providerId="LiveId" clId="{E5600F5F-A382-DE48-88B9-C95F76B5592B}" dt="2022-10-26T13:17:36.366" v="5485" actId="20577"/>
          <ac:spMkLst>
            <pc:docMk/>
            <pc:sldMk cId="847654457" sldId="373"/>
            <ac:spMk id="2" creationId="{7A56D87B-AA91-E547-3E45-5641F4064636}"/>
          </ac:spMkLst>
        </pc:spChg>
        <pc:spChg chg="del">
          <ac:chgData name="钱 霖奕" userId="d928a817aa094823" providerId="LiveId" clId="{E5600F5F-A382-DE48-88B9-C95F76B5592B}" dt="2022-10-26T12:56:51.699" v="4844"/>
          <ac:spMkLst>
            <pc:docMk/>
            <pc:sldMk cId="847654457" sldId="373"/>
            <ac:spMk id="4" creationId="{92346168-2FB3-1CF8-EEDC-728F7FAF1194}"/>
          </ac:spMkLst>
        </pc:spChg>
        <pc:picChg chg="add mod">
          <ac:chgData name="钱 霖奕" userId="d928a817aa094823" providerId="LiveId" clId="{E5600F5F-A382-DE48-88B9-C95F76B5592B}" dt="2022-10-26T12:56:51.699" v="4844"/>
          <ac:picMkLst>
            <pc:docMk/>
            <pc:sldMk cId="847654457" sldId="373"/>
            <ac:picMk id="3" creationId="{520EE51E-D11C-78A2-9646-85CC569C0A51}"/>
          </ac:picMkLst>
        </pc:picChg>
        <pc:picChg chg="add del">
          <ac:chgData name="钱 霖奕" userId="d928a817aa094823" providerId="LiveId" clId="{E5600F5F-A382-DE48-88B9-C95F76B5592B}" dt="2022-10-26T13:17:14.110" v="5467"/>
          <ac:picMkLst>
            <pc:docMk/>
            <pc:sldMk cId="847654457" sldId="373"/>
            <ac:picMk id="5" creationId="{49671D8C-4579-6812-81CA-0940C7730C20}"/>
          </ac:picMkLst>
        </pc:picChg>
      </pc:sldChg>
      <pc:sldChg chg="addSp delSp modSp add mod modNotesTx">
        <pc:chgData name="钱 霖奕" userId="d928a817aa094823" providerId="LiveId" clId="{E5600F5F-A382-DE48-88B9-C95F76B5592B}" dt="2022-10-26T14:07:51.078" v="6260" actId="20577"/>
        <pc:sldMkLst>
          <pc:docMk/>
          <pc:sldMk cId="3339451809" sldId="374"/>
        </pc:sldMkLst>
        <pc:spChg chg="mod">
          <ac:chgData name="钱 霖奕" userId="d928a817aa094823" providerId="LiveId" clId="{E5600F5F-A382-DE48-88B9-C95F76B5592B}" dt="2022-10-26T13:18:59.432" v="5520" actId="20577"/>
          <ac:spMkLst>
            <pc:docMk/>
            <pc:sldMk cId="3339451809" sldId="374"/>
            <ac:spMk id="2" creationId="{7A56D87B-AA91-E547-3E45-5641F4064636}"/>
          </ac:spMkLst>
        </pc:spChg>
        <pc:spChg chg="del">
          <ac:chgData name="钱 霖奕" userId="d928a817aa094823" providerId="LiveId" clId="{E5600F5F-A382-DE48-88B9-C95F76B5592B}" dt="2022-10-26T13:19:24.289" v="5521"/>
          <ac:spMkLst>
            <pc:docMk/>
            <pc:sldMk cId="3339451809" sldId="374"/>
            <ac:spMk id="4" creationId="{92346168-2FB3-1CF8-EEDC-728F7FAF1194}"/>
          </ac:spMkLst>
        </pc:spChg>
        <pc:picChg chg="add mod">
          <ac:chgData name="钱 霖奕" userId="d928a817aa094823" providerId="LiveId" clId="{E5600F5F-A382-DE48-88B9-C95F76B5592B}" dt="2022-10-26T13:19:24.289" v="5521"/>
          <ac:picMkLst>
            <pc:docMk/>
            <pc:sldMk cId="3339451809" sldId="374"/>
            <ac:picMk id="3" creationId="{31B1BACB-FCB5-C295-3DC1-D76EFCE599D1}"/>
          </ac:picMkLst>
        </pc:picChg>
      </pc:sldChg>
      <pc:sldChg chg="addSp delSp modSp add mod ord modNotesTx">
        <pc:chgData name="钱 霖奕" userId="d928a817aa094823" providerId="LiveId" clId="{E5600F5F-A382-DE48-88B9-C95F76B5592B}" dt="2022-10-26T14:24:11.673" v="6738" actId="20577"/>
        <pc:sldMkLst>
          <pc:docMk/>
          <pc:sldMk cId="2270432888" sldId="375"/>
        </pc:sldMkLst>
        <pc:spChg chg="mod">
          <ac:chgData name="钱 霖奕" userId="d928a817aa094823" providerId="LiveId" clId="{E5600F5F-A382-DE48-88B9-C95F76B5592B}" dt="2022-10-26T14:08:54.998" v="6274"/>
          <ac:spMkLst>
            <pc:docMk/>
            <pc:sldMk cId="2270432888" sldId="375"/>
            <ac:spMk id="2" creationId="{7A56D87B-AA91-E547-3E45-5641F4064636}"/>
          </ac:spMkLst>
        </pc:spChg>
        <pc:spChg chg="del">
          <ac:chgData name="钱 霖奕" userId="d928a817aa094823" providerId="LiveId" clId="{E5600F5F-A382-DE48-88B9-C95F76B5592B}" dt="2022-10-26T14:09:17.914" v="6275"/>
          <ac:spMkLst>
            <pc:docMk/>
            <pc:sldMk cId="2270432888" sldId="375"/>
            <ac:spMk id="4" creationId="{92346168-2FB3-1CF8-EEDC-728F7FAF1194}"/>
          </ac:spMkLst>
        </pc:spChg>
        <pc:picChg chg="add del">
          <ac:chgData name="钱 霖奕" userId="d928a817aa094823" providerId="LiveId" clId="{E5600F5F-A382-DE48-88B9-C95F76B5592B}" dt="2022-10-26T14:08:38.539" v="6268"/>
          <ac:picMkLst>
            <pc:docMk/>
            <pc:sldMk cId="2270432888" sldId="375"/>
            <ac:picMk id="3" creationId="{18120CC5-A9A9-8440-9183-318D09BF47A1}"/>
          </ac:picMkLst>
        </pc:picChg>
        <pc:picChg chg="add mod">
          <ac:chgData name="钱 霖奕" userId="d928a817aa094823" providerId="LiveId" clId="{E5600F5F-A382-DE48-88B9-C95F76B5592B}" dt="2022-10-26T14:09:17.914" v="6275"/>
          <ac:picMkLst>
            <pc:docMk/>
            <pc:sldMk cId="2270432888" sldId="375"/>
            <ac:picMk id="5" creationId="{7F396996-B67C-9701-DA19-43F9F4E8F8AA}"/>
          </ac:picMkLst>
        </pc:picChg>
      </pc:sldChg>
      <pc:sldChg chg="modSp add mod">
        <pc:chgData name="钱 霖奕" userId="d928a817aa094823" providerId="LiveId" clId="{E5600F5F-A382-DE48-88B9-C95F76B5592B}" dt="2022-10-26T14:49:23.392" v="8494" actId="20577"/>
        <pc:sldMkLst>
          <pc:docMk/>
          <pc:sldMk cId="4256270244" sldId="376"/>
        </pc:sldMkLst>
        <pc:spChg chg="mod">
          <ac:chgData name="钱 霖奕" userId="d928a817aa094823" providerId="LiveId" clId="{E5600F5F-A382-DE48-88B9-C95F76B5592B}" dt="2022-10-26T14:38:59.925" v="7760" actId="20577"/>
          <ac:spMkLst>
            <pc:docMk/>
            <pc:sldMk cId="4256270244" sldId="376"/>
            <ac:spMk id="2" creationId="{7A56D87B-AA91-E547-3E45-5641F4064636}"/>
          </ac:spMkLst>
        </pc:spChg>
        <pc:spChg chg="mod">
          <ac:chgData name="钱 霖奕" userId="d928a817aa094823" providerId="LiveId" clId="{E5600F5F-A382-DE48-88B9-C95F76B5592B}" dt="2022-10-26T14:49:23.392" v="8494" actId="20577"/>
          <ac:spMkLst>
            <pc:docMk/>
            <pc:sldMk cId="4256270244" sldId="376"/>
            <ac:spMk id="4" creationId="{92346168-2FB3-1CF8-EEDC-728F7FAF1194}"/>
          </ac:spMkLst>
        </pc:spChg>
      </pc:sldChg>
      <pc:sldChg chg="addSp delSp modSp add mod modNotesTx">
        <pc:chgData name="钱 霖奕" userId="d928a817aa094823" providerId="LiveId" clId="{E5600F5F-A382-DE48-88B9-C95F76B5592B}" dt="2022-10-26T14:53:13.471" v="8802" actId="20577"/>
        <pc:sldMkLst>
          <pc:docMk/>
          <pc:sldMk cId="2452782980" sldId="377"/>
        </pc:sldMkLst>
        <pc:spChg chg="mod">
          <ac:chgData name="钱 霖奕" userId="d928a817aa094823" providerId="LiveId" clId="{E5600F5F-A382-DE48-88B9-C95F76B5592B}" dt="2022-10-26T14:48:45.986" v="8483" actId="20577"/>
          <ac:spMkLst>
            <pc:docMk/>
            <pc:sldMk cId="2452782980" sldId="377"/>
            <ac:spMk id="2" creationId="{7A56D87B-AA91-E547-3E45-5641F4064636}"/>
          </ac:spMkLst>
        </pc:spChg>
        <pc:spChg chg="del">
          <ac:chgData name="钱 霖奕" userId="d928a817aa094823" providerId="LiveId" clId="{E5600F5F-A382-DE48-88B9-C95F76B5592B}" dt="2022-10-26T14:49:09.470" v="8484"/>
          <ac:spMkLst>
            <pc:docMk/>
            <pc:sldMk cId="2452782980" sldId="377"/>
            <ac:spMk id="4" creationId="{92346168-2FB3-1CF8-EEDC-728F7FAF1194}"/>
          </ac:spMkLst>
        </pc:spChg>
        <pc:picChg chg="add mod">
          <ac:chgData name="钱 霖奕" userId="d928a817aa094823" providerId="LiveId" clId="{E5600F5F-A382-DE48-88B9-C95F76B5592B}" dt="2022-10-26T14:49:09.470" v="8484"/>
          <ac:picMkLst>
            <pc:docMk/>
            <pc:sldMk cId="2452782980" sldId="377"/>
            <ac:picMk id="3" creationId="{D3E62906-63CA-6BEC-347C-35B41CCEC8D4}"/>
          </ac:picMkLst>
        </pc:picChg>
      </pc:sldChg>
      <pc:sldChg chg="addSp delSp modSp add mod modNotesTx">
        <pc:chgData name="钱 霖奕" userId="d928a817aa094823" providerId="LiveId" clId="{E5600F5F-A382-DE48-88B9-C95F76B5592B}" dt="2022-10-26T14:32:37.803" v="7114" actId="20577"/>
        <pc:sldMkLst>
          <pc:docMk/>
          <pc:sldMk cId="1330727692" sldId="378"/>
        </pc:sldMkLst>
        <pc:spChg chg="add del mod">
          <ac:chgData name="钱 霖奕" userId="d928a817aa094823" providerId="LiveId" clId="{E5600F5F-A382-DE48-88B9-C95F76B5592B}" dt="2022-10-26T14:09:36.248" v="6279"/>
          <ac:spMkLst>
            <pc:docMk/>
            <pc:sldMk cId="1330727692" sldId="378"/>
            <ac:spMk id="4" creationId="{FFB82DE2-0B2D-6412-6D85-9A97607136F5}"/>
          </ac:spMkLst>
        </pc:spChg>
        <pc:picChg chg="del">
          <ac:chgData name="钱 霖奕" userId="d928a817aa094823" providerId="LiveId" clId="{E5600F5F-A382-DE48-88B9-C95F76B5592B}" dt="2022-10-26T14:09:29.414" v="6277" actId="478"/>
          <ac:picMkLst>
            <pc:docMk/>
            <pc:sldMk cId="1330727692" sldId="378"/>
            <ac:picMk id="5" creationId="{7F396996-B67C-9701-DA19-43F9F4E8F8AA}"/>
          </ac:picMkLst>
        </pc:picChg>
        <pc:picChg chg="add mod">
          <ac:chgData name="钱 霖奕" userId="d928a817aa094823" providerId="LiveId" clId="{E5600F5F-A382-DE48-88B9-C95F76B5592B}" dt="2022-10-26T14:09:36.248" v="6279"/>
          <ac:picMkLst>
            <pc:docMk/>
            <pc:sldMk cId="1330727692" sldId="378"/>
            <ac:picMk id="6" creationId="{895446C2-9BEC-0ECF-B9F5-BFEBDC4821E0}"/>
          </ac:picMkLst>
        </pc:picChg>
      </pc:sldChg>
      <pc:sldChg chg="add del">
        <pc:chgData name="钱 霖奕" userId="d928a817aa094823" providerId="LiveId" clId="{E5600F5F-A382-DE48-88B9-C95F76B5592B}" dt="2022-10-26T14:08:45.402" v="6269"/>
        <pc:sldMkLst>
          <pc:docMk/>
          <pc:sldMk cId="3508752456" sldId="378"/>
        </pc:sldMkLst>
      </pc:sldChg>
      <pc:sldChg chg="addSp delSp modSp add mod modNotesTx">
        <pc:chgData name="钱 霖奕" userId="d928a817aa094823" providerId="LiveId" clId="{E5600F5F-A382-DE48-88B9-C95F76B5592B}" dt="2022-10-26T14:38:28.834" v="7722" actId="20577"/>
        <pc:sldMkLst>
          <pc:docMk/>
          <pc:sldMk cId="3721845367" sldId="379"/>
        </pc:sldMkLst>
        <pc:spChg chg="add del mod">
          <ac:chgData name="钱 霖奕" userId="d928a817aa094823" providerId="LiveId" clId="{E5600F5F-A382-DE48-88B9-C95F76B5592B}" dt="2022-10-26T14:10:11.086" v="6283"/>
          <ac:spMkLst>
            <pc:docMk/>
            <pc:sldMk cId="3721845367" sldId="379"/>
            <ac:spMk id="4" creationId="{CB944D41-7590-DC09-ADDF-D1B8070DF904}"/>
          </ac:spMkLst>
        </pc:spChg>
        <pc:picChg chg="add mod">
          <ac:chgData name="钱 霖奕" userId="d928a817aa094823" providerId="LiveId" clId="{E5600F5F-A382-DE48-88B9-C95F76B5592B}" dt="2022-10-26T14:10:11.086" v="6283"/>
          <ac:picMkLst>
            <pc:docMk/>
            <pc:sldMk cId="3721845367" sldId="379"/>
            <ac:picMk id="5" creationId="{B8ACB460-FC31-8F0B-AA27-FAF07E8E0F1B}"/>
          </ac:picMkLst>
        </pc:picChg>
        <pc:picChg chg="del">
          <ac:chgData name="钱 霖奕" userId="d928a817aa094823" providerId="LiveId" clId="{E5600F5F-A382-DE48-88B9-C95F76B5592B}" dt="2022-10-26T14:10:03.486" v="6281" actId="478"/>
          <ac:picMkLst>
            <pc:docMk/>
            <pc:sldMk cId="3721845367" sldId="379"/>
            <ac:picMk id="6" creationId="{895446C2-9BEC-0ECF-B9F5-BFEBDC4821E0}"/>
          </ac:picMkLst>
        </pc:picChg>
      </pc:sldChg>
      <pc:sldChg chg="addSp delSp modSp add mod ord modNotesTx">
        <pc:chgData name="钱 霖奕" userId="d928a817aa094823" providerId="LiveId" clId="{E5600F5F-A382-DE48-88B9-C95F76B5592B}" dt="2022-10-26T14:57:17.330" v="9269" actId="20577"/>
        <pc:sldMkLst>
          <pc:docMk/>
          <pc:sldMk cId="364031464" sldId="380"/>
        </pc:sldMkLst>
        <pc:spChg chg="del mod">
          <ac:chgData name="钱 霖奕" userId="d928a817aa094823" providerId="LiveId" clId="{E5600F5F-A382-DE48-88B9-C95F76B5592B}" dt="2022-10-26T14:53:50.666" v="8807"/>
          <ac:spMkLst>
            <pc:docMk/>
            <pc:sldMk cId="364031464" sldId="380"/>
            <ac:spMk id="4" creationId="{92346168-2FB3-1CF8-EEDC-728F7FAF1194}"/>
          </ac:spMkLst>
        </pc:spChg>
        <pc:picChg chg="add mod">
          <ac:chgData name="钱 霖奕" userId="d928a817aa094823" providerId="LiveId" clId="{E5600F5F-A382-DE48-88B9-C95F76B5592B}" dt="2022-10-26T14:53:50.666" v="8807"/>
          <ac:picMkLst>
            <pc:docMk/>
            <pc:sldMk cId="364031464" sldId="380"/>
            <ac:picMk id="3" creationId="{88A892A4-1D1F-7757-5B26-9599DE2F24C3}"/>
          </ac:picMkLst>
        </pc:picChg>
      </pc:sldChg>
      <pc:sldChg chg="modSp add mod ord">
        <pc:chgData name="钱 霖奕" userId="d928a817aa094823" providerId="LiveId" clId="{E5600F5F-A382-DE48-88B9-C95F76B5592B}" dt="2022-10-26T15:11:54.571" v="10158" actId="12"/>
        <pc:sldMkLst>
          <pc:docMk/>
          <pc:sldMk cId="3939344624" sldId="381"/>
        </pc:sldMkLst>
        <pc:spChg chg="mod">
          <ac:chgData name="钱 霖奕" userId="d928a817aa094823" providerId="LiveId" clId="{E5600F5F-A382-DE48-88B9-C95F76B5592B}" dt="2022-10-26T14:59:20.063" v="9300" actId="20577"/>
          <ac:spMkLst>
            <pc:docMk/>
            <pc:sldMk cId="3939344624" sldId="381"/>
            <ac:spMk id="2" creationId="{7A56D87B-AA91-E547-3E45-5641F4064636}"/>
          </ac:spMkLst>
        </pc:spChg>
        <pc:spChg chg="mod">
          <ac:chgData name="钱 霖奕" userId="d928a817aa094823" providerId="LiveId" clId="{E5600F5F-A382-DE48-88B9-C95F76B5592B}" dt="2022-10-26T15:11:54.571" v="10158" actId="12"/>
          <ac:spMkLst>
            <pc:docMk/>
            <pc:sldMk cId="3939344624" sldId="381"/>
            <ac:spMk id="4" creationId="{92346168-2FB3-1CF8-EEDC-728F7FAF1194}"/>
          </ac:spMkLst>
        </pc:spChg>
      </pc:sldChg>
    </pc:docChg>
  </pc:docChgLst>
  <pc:docChgLst>
    <pc:chgData name="钱 霖奕" userId="d928a817aa094823" providerId="LiveId" clId="{72EEF656-0586-8742-803D-CB883D3B5AF2}"/>
    <pc:docChg chg="custSel modSld">
      <pc:chgData name="钱 霖奕" userId="d928a817aa094823" providerId="LiveId" clId="{72EEF656-0586-8742-803D-CB883D3B5AF2}" dt="2022-10-27T12:28:14.004" v="743" actId="20577"/>
      <pc:docMkLst>
        <pc:docMk/>
      </pc:docMkLst>
      <pc:sldChg chg="modSp mod">
        <pc:chgData name="钱 霖奕" userId="d928a817aa094823" providerId="LiveId" clId="{72EEF656-0586-8742-803D-CB883D3B5AF2}" dt="2022-10-27T02:45:50.722" v="741" actId="20577"/>
        <pc:sldMkLst>
          <pc:docMk/>
          <pc:sldMk cId="3036305083" sldId="365"/>
        </pc:sldMkLst>
        <pc:spChg chg="mod">
          <ac:chgData name="钱 霖奕" userId="d928a817aa094823" providerId="LiveId" clId="{72EEF656-0586-8742-803D-CB883D3B5AF2}" dt="2022-10-27T02:45:50.722" v="741" actId="20577"/>
          <ac:spMkLst>
            <pc:docMk/>
            <pc:sldMk cId="3036305083" sldId="365"/>
            <ac:spMk id="4" creationId="{92346168-2FB3-1CF8-EEDC-728F7FAF1194}"/>
          </ac:spMkLst>
        </pc:spChg>
      </pc:sldChg>
      <pc:sldChg chg="modSp mod">
        <pc:chgData name="钱 霖奕" userId="d928a817aa094823" providerId="LiveId" clId="{72EEF656-0586-8742-803D-CB883D3B5AF2}" dt="2022-10-27T12:28:14.004" v="743" actId="20577"/>
        <pc:sldMkLst>
          <pc:docMk/>
          <pc:sldMk cId="3607078026" sldId="366"/>
        </pc:sldMkLst>
        <pc:spChg chg="mod">
          <ac:chgData name="钱 霖奕" userId="d928a817aa094823" providerId="LiveId" clId="{72EEF656-0586-8742-803D-CB883D3B5AF2}" dt="2022-10-27T12:28:14.004" v="743" actId="20577"/>
          <ac:spMkLst>
            <pc:docMk/>
            <pc:sldMk cId="3607078026" sldId="366"/>
            <ac:spMk id="4" creationId="{92346168-2FB3-1CF8-EEDC-728F7FAF1194}"/>
          </ac:spMkLst>
        </pc:spChg>
      </pc:sldChg>
    </pc:docChg>
  </pc:docChgLst>
  <pc:docChgLst>
    <pc:chgData name="钱 霖奕" userId="d928a817aa094823" providerId="LiveId" clId="{B71258D9-73DA-4B45-9B57-995A16D23D72}"/>
    <pc:docChg chg="undo custSel addSld modSld">
      <pc:chgData name="钱 霖奕" userId="d928a817aa094823" providerId="LiveId" clId="{B71258D9-73DA-4B45-9B57-995A16D23D72}" dt="2022-09-16T13:33:58.042" v="1860" actId="20577"/>
      <pc:docMkLst>
        <pc:docMk/>
      </pc:docMkLst>
      <pc:sldChg chg="modSp mod">
        <pc:chgData name="钱 霖奕" userId="d928a817aa094823" providerId="LiveId" clId="{B71258D9-73DA-4B45-9B57-995A16D23D72}" dt="2022-09-14T13:22:50.661" v="5" actId="1037"/>
        <pc:sldMkLst>
          <pc:docMk/>
          <pc:sldMk cId="3417333337" sldId="256"/>
        </pc:sldMkLst>
        <pc:spChg chg="mod">
          <ac:chgData name="钱 霖奕" userId="d928a817aa094823" providerId="LiveId" clId="{B71258D9-73DA-4B45-9B57-995A16D23D72}" dt="2022-09-14T13:22:50.661" v="5" actId="1037"/>
          <ac:spMkLst>
            <pc:docMk/>
            <pc:sldMk cId="3417333337" sldId="256"/>
            <ac:spMk id="2" creationId="{EF6E78A2-575B-3AB0-7A5D-3ED95283F8AC}"/>
          </ac:spMkLst>
        </pc:spChg>
      </pc:sldChg>
      <pc:sldChg chg="modSp add mod">
        <pc:chgData name="钱 霖奕" userId="d928a817aa094823" providerId="LiveId" clId="{B71258D9-73DA-4B45-9B57-995A16D23D72}" dt="2022-09-15T07:21:11.864" v="335" actId="20577"/>
        <pc:sldMkLst>
          <pc:docMk/>
          <pc:sldMk cId="2664003293" sldId="345"/>
        </pc:sldMkLst>
        <pc:spChg chg="mod">
          <ac:chgData name="钱 霖奕" userId="d928a817aa094823" providerId="LiveId" clId="{B71258D9-73DA-4B45-9B57-995A16D23D72}" dt="2022-09-15T07:11:31.828" v="15" actId="20577"/>
          <ac:spMkLst>
            <pc:docMk/>
            <pc:sldMk cId="2664003293" sldId="345"/>
            <ac:spMk id="2" creationId="{7A56D87B-AA91-E547-3E45-5641F4064636}"/>
          </ac:spMkLst>
        </pc:spChg>
        <pc:spChg chg="mod">
          <ac:chgData name="钱 霖奕" userId="d928a817aa094823" providerId="LiveId" clId="{B71258D9-73DA-4B45-9B57-995A16D23D72}" dt="2022-09-15T07:21:11.864" v="335" actId="20577"/>
          <ac:spMkLst>
            <pc:docMk/>
            <pc:sldMk cId="2664003293" sldId="345"/>
            <ac:spMk id="3" creationId="{D409E8CD-5526-EDDA-9C36-2A73126FF7C9}"/>
          </ac:spMkLst>
        </pc:spChg>
      </pc:sldChg>
      <pc:sldChg chg="modSp add mod">
        <pc:chgData name="钱 霖奕" userId="d928a817aa094823" providerId="LiveId" clId="{B71258D9-73DA-4B45-9B57-995A16D23D72}" dt="2022-09-15T07:38:12.866" v="352" actId="20577"/>
        <pc:sldMkLst>
          <pc:docMk/>
          <pc:sldMk cId="2836192653" sldId="346"/>
        </pc:sldMkLst>
        <pc:spChg chg="mod">
          <ac:chgData name="钱 霖奕" userId="d928a817aa094823" providerId="LiveId" clId="{B71258D9-73DA-4B45-9B57-995A16D23D72}" dt="2022-09-15T07:38:12.866" v="352" actId="20577"/>
          <ac:spMkLst>
            <pc:docMk/>
            <pc:sldMk cId="2836192653" sldId="346"/>
            <ac:spMk id="2" creationId="{7A56D87B-AA91-E547-3E45-5641F4064636}"/>
          </ac:spMkLst>
        </pc:spChg>
      </pc:sldChg>
      <pc:sldChg chg="addSp delSp modSp add mod">
        <pc:chgData name="钱 霖奕" userId="d928a817aa094823" providerId="LiveId" clId="{B71258D9-73DA-4B45-9B57-995A16D23D72}" dt="2022-09-15T11:25:52.111" v="1087" actId="732"/>
        <pc:sldMkLst>
          <pc:docMk/>
          <pc:sldMk cId="2339825161" sldId="347"/>
        </pc:sldMkLst>
        <pc:spChg chg="mod">
          <ac:chgData name="钱 霖奕" userId="d928a817aa094823" providerId="LiveId" clId="{B71258D9-73DA-4B45-9B57-995A16D23D72}" dt="2022-09-15T09:01:16.158" v="430" actId="20577"/>
          <ac:spMkLst>
            <pc:docMk/>
            <pc:sldMk cId="2339825161" sldId="347"/>
            <ac:spMk id="2" creationId="{7A56D87B-AA91-E547-3E45-5641F4064636}"/>
          </ac:spMkLst>
        </pc:spChg>
        <pc:spChg chg="mod">
          <ac:chgData name="钱 霖奕" userId="d928a817aa094823" providerId="LiveId" clId="{B71258D9-73DA-4B45-9B57-995A16D23D72}" dt="2022-09-15T09:20:18.686" v="978" actId="20577"/>
          <ac:spMkLst>
            <pc:docMk/>
            <pc:sldMk cId="2339825161" sldId="347"/>
            <ac:spMk id="3" creationId="{D409E8CD-5526-EDDA-9C36-2A73126FF7C9}"/>
          </ac:spMkLst>
        </pc:spChg>
        <pc:picChg chg="add del mod">
          <ac:chgData name="钱 霖奕" userId="d928a817aa094823" providerId="LiveId" clId="{B71258D9-73DA-4B45-9B57-995A16D23D72}" dt="2022-09-15T11:25:09.461" v="1079" actId="478"/>
          <ac:picMkLst>
            <pc:docMk/>
            <pc:sldMk cId="2339825161" sldId="347"/>
            <ac:picMk id="4" creationId="{C2F4D0E0-5673-EDBC-40E2-E6CE9BA6D459}"/>
          </ac:picMkLst>
        </pc:picChg>
        <pc:picChg chg="add mod">
          <ac:chgData name="钱 霖奕" userId="d928a817aa094823" providerId="LiveId" clId="{B71258D9-73DA-4B45-9B57-995A16D23D72}" dt="2022-09-15T11:25:52.111" v="1087" actId="732"/>
          <ac:picMkLst>
            <pc:docMk/>
            <pc:sldMk cId="2339825161" sldId="347"/>
            <ac:picMk id="1026" creationId="{F32479EF-8C3A-40D0-628D-FC9D451452A4}"/>
          </ac:picMkLst>
        </pc:picChg>
      </pc:sldChg>
      <pc:sldChg chg="addSp delSp modSp add mod">
        <pc:chgData name="钱 霖奕" userId="d928a817aa094823" providerId="LiveId" clId="{B71258D9-73DA-4B45-9B57-995A16D23D72}" dt="2022-09-15T11:44:02.896" v="1663" actId="20577"/>
        <pc:sldMkLst>
          <pc:docMk/>
          <pc:sldMk cId="2155534702" sldId="348"/>
        </pc:sldMkLst>
        <pc:spChg chg="mod">
          <ac:chgData name="钱 霖奕" userId="d928a817aa094823" providerId="LiveId" clId="{B71258D9-73DA-4B45-9B57-995A16D23D72}" dt="2022-09-15T11:44:02.896" v="1663" actId="20577"/>
          <ac:spMkLst>
            <pc:docMk/>
            <pc:sldMk cId="2155534702" sldId="348"/>
            <ac:spMk id="3" creationId="{D409E8CD-5526-EDDA-9C36-2A73126FF7C9}"/>
          </ac:spMkLst>
        </pc:spChg>
        <pc:spChg chg="add del mod">
          <ac:chgData name="钱 霖奕" userId="d928a817aa094823" providerId="LiveId" clId="{B71258D9-73DA-4B45-9B57-995A16D23D72}" dt="2022-09-15T11:33:11.458" v="1341"/>
          <ac:spMkLst>
            <pc:docMk/>
            <pc:sldMk cId="2155534702" sldId="348"/>
            <ac:spMk id="5" creationId="{E0BC0A34-8216-F65A-F8EF-734D6CD67FDC}"/>
          </ac:spMkLst>
        </pc:spChg>
        <pc:picChg chg="del">
          <ac:chgData name="钱 霖奕" userId="d928a817aa094823" providerId="LiveId" clId="{B71258D9-73DA-4B45-9B57-995A16D23D72}" dt="2022-09-15T11:23:06.172" v="982" actId="478"/>
          <ac:picMkLst>
            <pc:docMk/>
            <pc:sldMk cId="2155534702" sldId="348"/>
            <ac:picMk id="4" creationId="{C2F4D0E0-5673-EDBC-40E2-E6CE9BA6D459}"/>
          </ac:picMkLst>
        </pc:picChg>
      </pc:sldChg>
      <pc:sldChg chg="modSp add mod">
        <pc:chgData name="钱 霖奕" userId="d928a817aa094823" providerId="LiveId" clId="{B71258D9-73DA-4B45-9B57-995A16D23D72}" dt="2022-09-15T12:21:41.010" v="1837" actId="20577"/>
        <pc:sldMkLst>
          <pc:docMk/>
          <pc:sldMk cId="2697895746" sldId="349"/>
        </pc:sldMkLst>
        <pc:spChg chg="mod">
          <ac:chgData name="钱 霖奕" userId="d928a817aa094823" providerId="LiveId" clId="{B71258D9-73DA-4B45-9B57-995A16D23D72}" dt="2022-09-15T12:21:41.010" v="1837" actId="20577"/>
          <ac:spMkLst>
            <pc:docMk/>
            <pc:sldMk cId="2697895746" sldId="349"/>
            <ac:spMk id="3" creationId="{D409E8CD-5526-EDDA-9C36-2A73126FF7C9}"/>
          </ac:spMkLst>
        </pc:spChg>
      </pc:sldChg>
      <pc:sldChg chg="addSp modSp add mod">
        <pc:chgData name="钱 霖奕" userId="d928a817aa094823" providerId="LiveId" clId="{B71258D9-73DA-4B45-9B57-995A16D23D72}" dt="2022-09-16T13:33:58.042" v="1860" actId="20577"/>
        <pc:sldMkLst>
          <pc:docMk/>
          <pc:sldMk cId="3475541810" sldId="350"/>
        </pc:sldMkLst>
        <pc:spChg chg="mod">
          <ac:chgData name="钱 霖奕" userId="d928a817aa094823" providerId="LiveId" clId="{B71258D9-73DA-4B45-9B57-995A16D23D72}" dt="2022-09-16T13:32:59.164" v="1857" actId="20577"/>
          <ac:spMkLst>
            <pc:docMk/>
            <pc:sldMk cId="3475541810" sldId="350"/>
            <ac:spMk id="2" creationId="{7A56D87B-AA91-E547-3E45-5641F4064636}"/>
          </ac:spMkLst>
        </pc:spChg>
        <pc:spChg chg="mod">
          <ac:chgData name="钱 霖奕" userId="d928a817aa094823" providerId="LiveId" clId="{B71258D9-73DA-4B45-9B57-995A16D23D72}" dt="2022-09-16T13:33:58.042" v="1860" actId="20577"/>
          <ac:spMkLst>
            <pc:docMk/>
            <pc:sldMk cId="3475541810" sldId="350"/>
            <ac:spMk id="3" creationId="{D409E8CD-5526-EDDA-9C36-2A73126FF7C9}"/>
          </ac:spMkLst>
        </pc:spChg>
        <pc:picChg chg="add mod">
          <ac:chgData name="钱 霖奕" userId="d928a817aa094823" providerId="LiveId" clId="{B71258D9-73DA-4B45-9B57-995A16D23D72}" dt="2022-09-16T13:33:51.020" v="1859" actId="1076"/>
          <ac:picMkLst>
            <pc:docMk/>
            <pc:sldMk cId="3475541810" sldId="350"/>
            <ac:picMk id="4" creationId="{D03A5BD4-A62F-4558-7A0F-B4098DF7F1D3}"/>
          </ac:picMkLst>
        </pc:picChg>
      </pc:sldChg>
    </pc:docChg>
  </pc:docChgLst>
  <pc:docChgLst>
    <pc:chgData name="钱 霖奕" userId="d928a817aa094823" providerId="LiveId" clId="{2E36A0C8-8E5E-2F49-8620-744EE63ABA46}"/>
    <pc:docChg chg="undo custSel addSld delSld modSld sldOrd modMainMaster">
      <pc:chgData name="钱 霖奕" userId="d928a817aa094823" providerId="LiveId" clId="{2E36A0C8-8E5E-2F49-8620-744EE63ABA46}" dt="2022-10-05T07:55:12.256" v="8396" actId="20577"/>
      <pc:docMkLst>
        <pc:docMk/>
      </pc:docMkLst>
      <pc:sldChg chg="modSp mod modNotesTx">
        <pc:chgData name="钱 霖奕" userId="d928a817aa094823" providerId="LiveId" clId="{2E36A0C8-8E5E-2F49-8620-744EE63ABA46}" dt="2022-10-05T06:58:13.116" v="8392" actId="20577"/>
        <pc:sldMkLst>
          <pc:docMk/>
          <pc:sldMk cId="3417333337" sldId="256"/>
        </pc:sldMkLst>
        <pc:spChg chg="mod">
          <ac:chgData name="钱 霖奕" userId="d928a817aa094823" providerId="LiveId" clId="{2E36A0C8-8E5E-2F49-8620-744EE63ABA46}" dt="2022-09-29T13:10:27.277" v="212" actId="20577"/>
          <ac:spMkLst>
            <pc:docMk/>
            <pc:sldMk cId="3417333337" sldId="256"/>
            <ac:spMk id="2" creationId="{EF6E78A2-575B-3AB0-7A5D-3ED95283F8AC}"/>
          </ac:spMkLst>
        </pc:spChg>
        <pc:spChg chg="mod">
          <ac:chgData name="钱 霖奕" userId="d928a817aa094823" providerId="LiveId" clId="{2E36A0C8-8E5E-2F49-8620-744EE63ABA46}" dt="2022-10-02T11:43:07.636" v="3199" actId="20577"/>
          <ac:spMkLst>
            <pc:docMk/>
            <pc:sldMk cId="3417333337" sldId="256"/>
            <ac:spMk id="3" creationId="{DCF5F7B3-B42C-66B5-4559-6417F63E5DCB}"/>
          </ac:spMkLst>
        </pc:spChg>
      </pc:sldChg>
      <pc:sldChg chg="modSp del mod">
        <pc:chgData name="钱 霖奕" userId="d928a817aa094823" providerId="LiveId" clId="{2E36A0C8-8E5E-2F49-8620-744EE63ABA46}" dt="2022-10-03T13:26:04.898" v="7609" actId="2696"/>
        <pc:sldMkLst>
          <pc:docMk/>
          <pc:sldMk cId="1121480370" sldId="273"/>
        </pc:sldMkLst>
        <pc:spChg chg="mod">
          <ac:chgData name="钱 霖奕" userId="d928a817aa094823" providerId="LiveId" clId="{2E36A0C8-8E5E-2F49-8620-744EE63ABA46}" dt="2022-09-29T13:10:42.406" v="233" actId="20577"/>
          <ac:spMkLst>
            <pc:docMk/>
            <pc:sldMk cId="1121480370" sldId="273"/>
            <ac:spMk id="3" creationId="{5C121501-F249-54FA-0482-0C7093FD968D}"/>
          </ac:spMkLst>
        </pc:spChg>
      </pc:sldChg>
      <pc:sldChg chg="modSp mod">
        <pc:chgData name="钱 霖奕" userId="d928a817aa094823" providerId="LiveId" clId="{2E36A0C8-8E5E-2F49-8620-744EE63ABA46}" dt="2022-10-03T13:25:51.920" v="7608" actId="2711"/>
        <pc:sldMkLst>
          <pc:docMk/>
          <pc:sldMk cId="3697872608" sldId="274"/>
        </pc:sldMkLst>
        <pc:spChg chg="mod">
          <ac:chgData name="钱 霖奕" userId="d928a817aa094823" providerId="LiveId" clId="{2E36A0C8-8E5E-2F49-8620-744EE63ABA46}" dt="2022-10-03T13:25:51.920" v="7608" actId="2711"/>
          <ac:spMkLst>
            <pc:docMk/>
            <pc:sldMk cId="3697872608" sldId="274"/>
            <ac:spMk id="2" creationId="{59B3B4D0-9AC0-85CB-C740-6C89BFDA4097}"/>
          </ac:spMkLst>
        </pc:spChg>
        <pc:spChg chg="mod">
          <ac:chgData name="钱 霖奕" userId="d928a817aa094823" providerId="LiveId" clId="{2E36A0C8-8E5E-2F49-8620-744EE63ABA46}" dt="2022-10-03T13:25:47.549" v="7607" actId="2711"/>
          <ac:spMkLst>
            <pc:docMk/>
            <pc:sldMk cId="3697872608" sldId="274"/>
            <ac:spMk id="3" creationId="{504A44D1-6592-6C0F-B646-4F855D45B54F}"/>
          </ac:spMkLst>
        </pc:spChg>
      </pc:sldChg>
      <pc:sldChg chg="del">
        <pc:chgData name="钱 霖奕" userId="d928a817aa094823" providerId="LiveId" clId="{2E36A0C8-8E5E-2F49-8620-744EE63ABA46}" dt="2022-09-30T11:01:25.133" v="2274" actId="2696"/>
        <pc:sldMkLst>
          <pc:docMk/>
          <pc:sldMk cId="2584545648" sldId="275"/>
        </pc:sldMkLst>
      </pc:sldChg>
      <pc:sldChg chg="del">
        <pc:chgData name="钱 霖奕" userId="d928a817aa094823" providerId="LiveId" clId="{2E36A0C8-8E5E-2F49-8620-744EE63ABA46}" dt="2022-09-30T11:01:21.806" v="2272" actId="2696"/>
        <pc:sldMkLst>
          <pc:docMk/>
          <pc:sldMk cId="761627530" sldId="276"/>
        </pc:sldMkLst>
      </pc:sldChg>
      <pc:sldChg chg="del">
        <pc:chgData name="钱 霖奕" userId="d928a817aa094823" providerId="LiveId" clId="{2E36A0C8-8E5E-2F49-8620-744EE63ABA46}" dt="2022-09-30T11:01:26.754" v="2276" actId="2696"/>
        <pc:sldMkLst>
          <pc:docMk/>
          <pc:sldMk cId="3411829758" sldId="277"/>
        </pc:sldMkLst>
      </pc:sldChg>
      <pc:sldChg chg="del">
        <pc:chgData name="钱 霖奕" userId="d928a817aa094823" providerId="LiveId" clId="{2E36A0C8-8E5E-2F49-8620-744EE63ABA46}" dt="2022-09-30T11:01:14.736" v="2264" actId="2696"/>
        <pc:sldMkLst>
          <pc:docMk/>
          <pc:sldMk cId="3574455880" sldId="306"/>
        </pc:sldMkLst>
      </pc:sldChg>
      <pc:sldChg chg="del">
        <pc:chgData name="钱 霖奕" userId="d928a817aa094823" providerId="LiveId" clId="{2E36A0C8-8E5E-2F49-8620-744EE63ABA46}" dt="2022-09-30T11:01:12.034" v="2262" actId="2696"/>
        <pc:sldMkLst>
          <pc:docMk/>
          <pc:sldMk cId="2006905101" sldId="309"/>
        </pc:sldMkLst>
      </pc:sldChg>
      <pc:sldChg chg="del">
        <pc:chgData name="钱 霖奕" userId="d928a817aa094823" providerId="LiveId" clId="{2E36A0C8-8E5E-2F49-8620-744EE63ABA46}" dt="2022-09-30T11:01:08.342" v="2260" actId="2696"/>
        <pc:sldMkLst>
          <pc:docMk/>
          <pc:sldMk cId="3346406250" sldId="310"/>
        </pc:sldMkLst>
      </pc:sldChg>
      <pc:sldChg chg="del">
        <pc:chgData name="钱 霖奕" userId="d928a817aa094823" providerId="LiveId" clId="{2E36A0C8-8E5E-2F49-8620-744EE63ABA46}" dt="2022-09-30T11:01:06.726" v="2259" actId="2696"/>
        <pc:sldMkLst>
          <pc:docMk/>
          <pc:sldMk cId="56420184" sldId="311"/>
        </pc:sldMkLst>
      </pc:sldChg>
      <pc:sldChg chg="del">
        <pc:chgData name="钱 霖奕" userId="d928a817aa094823" providerId="LiveId" clId="{2E36A0C8-8E5E-2F49-8620-744EE63ABA46}" dt="2022-09-30T11:00:56.317" v="2251" actId="2696"/>
        <pc:sldMkLst>
          <pc:docMk/>
          <pc:sldMk cId="204656001" sldId="321"/>
        </pc:sldMkLst>
      </pc:sldChg>
      <pc:sldChg chg="del">
        <pc:chgData name="钱 霖奕" userId="d928a817aa094823" providerId="LiveId" clId="{2E36A0C8-8E5E-2F49-8620-744EE63ABA46}" dt="2022-09-30T11:01:23.426" v="2273" actId="2696"/>
        <pc:sldMkLst>
          <pc:docMk/>
          <pc:sldMk cId="2755558124" sldId="324"/>
        </pc:sldMkLst>
      </pc:sldChg>
      <pc:sldChg chg="del">
        <pc:chgData name="钱 霖奕" userId="d928a817aa094823" providerId="LiveId" clId="{2E36A0C8-8E5E-2F49-8620-744EE63ABA46}" dt="2022-09-30T11:01:25.979" v="2275" actId="2696"/>
        <pc:sldMkLst>
          <pc:docMk/>
          <pc:sldMk cId="3444551174" sldId="325"/>
        </pc:sldMkLst>
      </pc:sldChg>
      <pc:sldChg chg="del">
        <pc:chgData name="钱 霖奕" userId="d928a817aa094823" providerId="LiveId" clId="{2E36A0C8-8E5E-2F49-8620-744EE63ABA46}" dt="2022-09-30T11:01:21.186" v="2271" actId="2696"/>
        <pc:sldMkLst>
          <pc:docMk/>
          <pc:sldMk cId="2704491944" sldId="326"/>
        </pc:sldMkLst>
      </pc:sldChg>
      <pc:sldChg chg="del">
        <pc:chgData name="钱 霖奕" userId="d928a817aa094823" providerId="LiveId" clId="{2E36A0C8-8E5E-2F49-8620-744EE63ABA46}" dt="2022-09-30T11:01:20.650" v="2270" actId="2696"/>
        <pc:sldMkLst>
          <pc:docMk/>
          <pc:sldMk cId="884590934" sldId="327"/>
        </pc:sldMkLst>
      </pc:sldChg>
      <pc:sldChg chg="del">
        <pc:chgData name="钱 霖奕" userId="d928a817aa094823" providerId="LiveId" clId="{2E36A0C8-8E5E-2F49-8620-744EE63ABA46}" dt="2022-09-30T11:01:19.912" v="2269" actId="2696"/>
        <pc:sldMkLst>
          <pc:docMk/>
          <pc:sldMk cId="1737551249" sldId="328"/>
        </pc:sldMkLst>
      </pc:sldChg>
      <pc:sldChg chg="del">
        <pc:chgData name="钱 霖奕" userId="d928a817aa094823" providerId="LiveId" clId="{2E36A0C8-8E5E-2F49-8620-744EE63ABA46}" dt="2022-09-30T11:01:19.215" v="2268" actId="2696"/>
        <pc:sldMkLst>
          <pc:docMk/>
          <pc:sldMk cId="2696931804" sldId="329"/>
        </pc:sldMkLst>
      </pc:sldChg>
      <pc:sldChg chg="del">
        <pc:chgData name="钱 霖奕" userId="d928a817aa094823" providerId="LiveId" clId="{2E36A0C8-8E5E-2F49-8620-744EE63ABA46}" dt="2022-09-30T11:01:18.454" v="2267" actId="2696"/>
        <pc:sldMkLst>
          <pc:docMk/>
          <pc:sldMk cId="1635252245" sldId="330"/>
        </pc:sldMkLst>
      </pc:sldChg>
      <pc:sldChg chg="del">
        <pc:chgData name="钱 霖奕" userId="d928a817aa094823" providerId="LiveId" clId="{2E36A0C8-8E5E-2F49-8620-744EE63ABA46}" dt="2022-09-30T11:01:17.170" v="2266" actId="2696"/>
        <pc:sldMkLst>
          <pc:docMk/>
          <pc:sldMk cId="3215393913" sldId="331"/>
        </pc:sldMkLst>
      </pc:sldChg>
      <pc:sldChg chg="del">
        <pc:chgData name="钱 霖奕" userId="d928a817aa094823" providerId="LiveId" clId="{2E36A0C8-8E5E-2F49-8620-744EE63ABA46}" dt="2022-09-30T11:01:15.684" v="2265" actId="2696"/>
        <pc:sldMkLst>
          <pc:docMk/>
          <pc:sldMk cId="2131492910" sldId="332"/>
        </pc:sldMkLst>
      </pc:sldChg>
      <pc:sldChg chg="del">
        <pc:chgData name="钱 霖奕" userId="d928a817aa094823" providerId="LiveId" clId="{2E36A0C8-8E5E-2F49-8620-744EE63ABA46}" dt="2022-09-30T11:01:13.654" v="2263" actId="2696"/>
        <pc:sldMkLst>
          <pc:docMk/>
          <pc:sldMk cId="745681333" sldId="333"/>
        </pc:sldMkLst>
      </pc:sldChg>
      <pc:sldChg chg="del">
        <pc:chgData name="钱 霖奕" userId="d928a817aa094823" providerId="LiveId" clId="{2E36A0C8-8E5E-2F49-8620-744EE63ABA46}" dt="2022-09-30T11:01:09.965" v="2261" actId="2696"/>
        <pc:sldMkLst>
          <pc:docMk/>
          <pc:sldMk cId="90529689" sldId="334"/>
        </pc:sldMkLst>
      </pc:sldChg>
      <pc:sldChg chg="del">
        <pc:chgData name="钱 霖奕" userId="d928a817aa094823" providerId="LiveId" clId="{2E36A0C8-8E5E-2F49-8620-744EE63ABA46}" dt="2022-09-30T11:01:04.797" v="2258" actId="2696"/>
        <pc:sldMkLst>
          <pc:docMk/>
          <pc:sldMk cId="159761481" sldId="335"/>
        </pc:sldMkLst>
      </pc:sldChg>
      <pc:sldChg chg="del">
        <pc:chgData name="钱 霖奕" userId="d928a817aa094823" providerId="LiveId" clId="{2E36A0C8-8E5E-2F49-8620-744EE63ABA46}" dt="2022-09-30T11:01:03.859" v="2257" actId="2696"/>
        <pc:sldMkLst>
          <pc:docMk/>
          <pc:sldMk cId="3504303682" sldId="336"/>
        </pc:sldMkLst>
      </pc:sldChg>
      <pc:sldChg chg="del">
        <pc:chgData name="钱 霖奕" userId="d928a817aa094823" providerId="LiveId" clId="{2E36A0C8-8E5E-2F49-8620-744EE63ABA46}" dt="2022-09-30T11:01:02.975" v="2256" actId="2696"/>
        <pc:sldMkLst>
          <pc:docMk/>
          <pc:sldMk cId="3974005770" sldId="337"/>
        </pc:sldMkLst>
      </pc:sldChg>
      <pc:sldChg chg="del">
        <pc:chgData name="钱 霖奕" userId="d928a817aa094823" providerId="LiveId" clId="{2E36A0C8-8E5E-2F49-8620-744EE63ABA46}" dt="2022-09-30T11:01:01.890" v="2255" actId="2696"/>
        <pc:sldMkLst>
          <pc:docMk/>
          <pc:sldMk cId="11973667" sldId="338"/>
        </pc:sldMkLst>
      </pc:sldChg>
      <pc:sldChg chg="del">
        <pc:chgData name="钱 霖奕" userId="d928a817aa094823" providerId="LiveId" clId="{2E36A0C8-8E5E-2F49-8620-744EE63ABA46}" dt="2022-09-30T11:01:00.554" v="2254" actId="2696"/>
        <pc:sldMkLst>
          <pc:docMk/>
          <pc:sldMk cId="1897847280" sldId="339"/>
        </pc:sldMkLst>
      </pc:sldChg>
      <pc:sldChg chg="del">
        <pc:chgData name="钱 霖奕" userId="d928a817aa094823" providerId="LiveId" clId="{2E36A0C8-8E5E-2F49-8620-744EE63ABA46}" dt="2022-09-30T11:00:59.437" v="2253" actId="2696"/>
        <pc:sldMkLst>
          <pc:docMk/>
          <pc:sldMk cId="1673702171" sldId="340"/>
        </pc:sldMkLst>
      </pc:sldChg>
      <pc:sldChg chg="del">
        <pc:chgData name="钱 霖奕" userId="d928a817aa094823" providerId="LiveId" clId="{2E36A0C8-8E5E-2F49-8620-744EE63ABA46}" dt="2022-09-30T11:00:57.949" v="2252" actId="2696"/>
        <pc:sldMkLst>
          <pc:docMk/>
          <pc:sldMk cId="2565195576" sldId="341"/>
        </pc:sldMkLst>
      </pc:sldChg>
      <pc:sldChg chg="del">
        <pc:chgData name="钱 霖奕" userId="d928a817aa094823" providerId="LiveId" clId="{2E36A0C8-8E5E-2F49-8620-744EE63ABA46}" dt="2022-09-30T11:00:54.494" v="2250" actId="2696"/>
        <pc:sldMkLst>
          <pc:docMk/>
          <pc:sldMk cId="3516794896" sldId="342"/>
        </pc:sldMkLst>
      </pc:sldChg>
      <pc:sldChg chg="modSp del mod">
        <pc:chgData name="钱 霖奕" userId="d928a817aa094823" providerId="LiveId" clId="{2E36A0C8-8E5E-2F49-8620-744EE63ABA46}" dt="2022-10-03T13:27:56.826" v="7770" actId="2696"/>
        <pc:sldMkLst>
          <pc:docMk/>
          <pc:sldMk cId="1923990046" sldId="343"/>
        </pc:sldMkLst>
        <pc:spChg chg="mod">
          <ac:chgData name="钱 霖奕" userId="d928a817aa094823" providerId="LiveId" clId="{2E36A0C8-8E5E-2F49-8620-744EE63ABA46}" dt="2022-09-29T13:51:25.896" v="915" actId="20577"/>
          <ac:spMkLst>
            <pc:docMk/>
            <pc:sldMk cId="1923990046" sldId="343"/>
            <ac:spMk id="3" creationId="{D409E8CD-5526-EDDA-9C36-2A73126FF7C9}"/>
          </ac:spMkLst>
        </pc:spChg>
      </pc:sldChg>
      <pc:sldChg chg="modSp del mod ord">
        <pc:chgData name="钱 霖奕" userId="d928a817aa094823" providerId="LiveId" clId="{2E36A0C8-8E5E-2F49-8620-744EE63ABA46}" dt="2022-10-03T13:27:58.330" v="7771" actId="2696"/>
        <pc:sldMkLst>
          <pc:docMk/>
          <pc:sldMk cId="2828975668" sldId="344"/>
        </pc:sldMkLst>
        <pc:spChg chg="mod">
          <ac:chgData name="钱 霖奕" userId="d928a817aa094823" providerId="LiveId" clId="{2E36A0C8-8E5E-2F49-8620-744EE63ABA46}" dt="2022-09-29T13:17:57.207" v="499"/>
          <ac:spMkLst>
            <pc:docMk/>
            <pc:sldMk cId="2828975668" sldId="344"/>
            <ac:spMk id="3" creationId="{D409E8CD-5526-EDDA-9C36-2A73126FF7C9}"/>
          </ac:spMkLst>
        </pc:spChg>
      </pc:sldChg>
      <pc:sldChg chg="modSp del mod ord">
        <pc:chgData name="钱 霖奕" userId="d928a817aa094823" providerId="LiveId" clId="{2E36A0C8-8E5E-2F49-8620-744EE63ABA46}" dt="2022-10-03T13:28:00.299" v="7772" actId="2696"/>
        <pc:sldMkLst>
          <pc:docMk/>
          <pc:sldMk cId="2664003293" sldId="345"/>
        </pc:sldMkLst>
        <pc:spChg chg="mod">
          <ac:chgData name="钱 霖奕" userId="d928a817aa094823" providerId="LiveId" clId="{2E36A0C8-8E5E-2F49-8620-744EE63ABA46}" dt="2022-09-29T13:58:11.922" v="1448" actId="20577"/>
          <ac:spMkLst>
            <pc:docMk/>
            <pc:sldMk cId="2664003293" sldId="345"/>
            <ac:spMk id="3" creationId="{D409E8CD-5526-EDDA-9C36-2A73126FF7C9}"/>
          </ac:spMkLst>
        </pc:spChg>
      </pc:sldChg>
      <pc:sldChg chg="del">
        <pc:chgData name="钱 霖奕" userId="d928a817aa094823" providerId="LiveId" clId="{2E36A0C8-8E5E-2F49-8620-744EE63ABA46}" dt="2022-09-30T11:00:33.433" v="2246" actId="2696"/>
        <pc:sldMkLst>
          <pc:docMk/>
          <pc:sldMk cId="2836192653" sldId="346"/>
        </pc:sldMkLst>
      </pc:sldChg>
      <pc:sldChg chg="del">
        <pc:chgData name="钱 霖奕" userId="d928a817aa094823" providerId="LiveId" clId="{2E36A0C8-8E5E-2F49-8620-744EE63ABA46}" dt="2022-09-30T11:00:37.668" v="2247" actId="2696"/>
        <pc:sldMkLst>
          <pc:docMk/>
          <pc:sldMk cId="2339825161" sldId="347"/>
        </pc:sldMkLst>
      </pc:sldChg>
      <pc:sldChg chg="del">
        <pc:chgData name="钱 霖奕" userId="d928a817aa094823" providerId="LiveId" clId="{2E36A0C8-8E5E-2F49-8620-744EE63ABA46}" dt="2022-09-30T11:00:39.091" v="2248" actId="2696"/>
        <pc:sldMkLst>
          <pc:docMk/>
          <pc:sldMk cId="2155534702" sldId="348"/>
        </pc:sldMkLst>
      </pc:sldChg>
      <pc:sldChg chg="addSp delSp modSp mod">
        <pc:chgData name="钱 霖奕" userId="d928a817aa094823" providerId="LiveId" clId="{2E36A0C8-8E5E-2F49-8620-744EE63ABA46}" dt="2022-10-03T13:24:34.959" v="7518" actId="1076"/>
        <pc:sldMkLst>
          <pc:docMk/>
          <pc:sldMk cId="2697895746" sldId="349"/>
        </pc:sldMkLst>
        <pc:spChg chg="mod">
          <ac:chgData name="钱 霖奕" userId="d928a817aa094823" providerId="LiveId" clId="{2E36A0C8-8E5E-2F49-8620-744EE63ABA46}" dt="2022-10-03T13:17:02.250" v="7496" actId="20577"/>
          <ac:spMkLst>
            <pc:docMk/>
            <pc:sldMk cId="2697895746" sldId="349"/>
            <ac:spMk id="2" creationId="{7A56D87B-AA91-E547-3E45-5641F4064636}"/>
          </ac:spMkLst>
        </pc:spChg>
        <pc:spChg chg="del mod">
          <ac:chgData name="钱 霖奕" userId="d928a817aa094823" providerId="LiveId" clId="{2E36A0C8-8E5E-2F49-8620-744EE63ABA46}" dt="2022-10-03T13:24:19.088" v="7516" actId="931"/>
          <ac:spMkLst>
            <pc:docMk/>
            <pc:sldMk cId="2697895746" sldId="349"/>
            <ac:spMk id="3" creationId="{D409E8CD-5526-EDDA-9C36-2A73126FF7C9}"/>
          </ac:spMkLst>
        </pc:spChg>
        <pc:picChg chg="add mod">
          <ac:chgData name="钱 霖奕" userId="d928a817aa094823" providerId="LiveId" clId="{2E36A0C8-8E5E-2F49-8620-744EE63ABA46}" dt="2022-10-03T13:24:34.959" v="7518" actId="1076"/>
          <ac:picMkLst>
            <pc:docMk/>
            <pc:sldMk cId="2697895746" sldId="349"/>
            <ac:picMk id="5" creationId="{21CD772B-7581-77CE-4FA7-034BD98B1C9D}"/>
          </ac:picMkLst>
        </pc:picChg>
      </pc:sldChg>
      <pc:sldChg chg="modSp del mod">
        <pc:chgData name="钱 霖奕" userId="d928a817aa094823" providerId="LiveId" clId="{2E36A0C8-8E5E-2F49-8620-744EE63ABA46}" dt="2022-09-30T01:35:32.314" v="1857" actId="2696"/>
        <pc:sldMkLst>
          <pc:docMk/>
          <pc:sldMk cId="3475541810" sldId="350"/>
        </pc:sldMkLst>
        <pc:picChg chg="mod">
          <ac:chgData name="钱 霖奕" userId="d928a817aa094823" providerId="LiveId" clId="{2E36A0C8-8E5E-2F49-8620-744EE63ABA46}" dt="2022-09-30T01:35:29.628" v="1856" actId="1076"/>
          <ac:picMkLst>
            <pc:docMk/>
            <pc:sldMk cId="3475541810" sldId="350"/>
            <ac:picMk id="4" creationId="{D03A5BD4-A62F-4558-7A0F-B4098DF7F1D3}"/>
          </ac:picMkLst>
        </pc:picChg>
      </pc:sldChg>
      <pc:sldChg chg="addSp delSp modSp add mod modNotesTx">
        <pc:chgData name="钱 霖奕" userId="d928a817aa094823" providerId="LiveId" clId="{2E36A0C8-8E5E-2F49-8620-744EE63ABA46}" dt="2022-10-03T13:32:19.260" v="8014" actId="20577"/>
        <pc:sldMkLst>
          <pc:docMk/>
          <pc:sldMk cId="1969919170" sldId="351"/>
        </pc:sldMkLst>
        <pc:spChg chg="mod">
          <ac:chgData name="钱 霖奕" userId="d928a817aa094823" providerId="LiveId" clId="{2E36A0C8-8E5E-2F49-8620-744EE63ABA46}" dt="2022-10-03T13:32:19.260" v="8014" actId="20577"/>
          <ac:spMkLst>
            <pc:docMk/>
            <pc:sldMk cId="1969919170" sldId="351"/>
            <ac:spMk id="2" creationId="{7A56D87B-AA91-E547-3E45-5641F4064636}"/>
          </ac:spMkLst>
        </pc:spChg>
        <pc:spChg chg="del mod">
          <ac:chgData name="钱 霖奕" userId="d928a817aa094823" providerId="LiveId" clId="{2E36A0C8-8E5E-2F49-8620-744EE63ABA46}" dt="2022-09-29T13:58:41.821" v="1453"/>
          <ac:spMkLst>
            <pc:docMk/>
            <pc:sldMk cId="1969919170" sldId="351"/>
            <ac:spMk id="3" creationId="{D409E8CD-5526-EDDA-9C36-2A73126FF7C9}"/>
          </ac:spMkLst>
        </pc:spChg>
        <pc:spChg chg="add del mod">
          <ac:chgData name="钱 霖奕" userId="d928a817aa094823" providerId="LiveId" clId="{2E36A0C8-8E5E-2F49-8620-744EE63ABA46}" dt="2022-09-30T10:59:33.811" v="2241" actId="478"/>
          <ac:spMkLst>
            <pc:docMk/>
            <pc:sldMk cId="1969919170" sldId="351"/>
            <ac:spMk id="4" creationId="{8099B7D0-44E0-5E82-EB01-80099B6F680B}"/>
          </ac:spMkLst>
        </pc:spChg>
        <pc:spChg chg="add del mod">
          <ac:chgData name="钱 霖奕" userId="d928a817aa094823" providerId="LiveId" clId="{2E36A0C8-8E5E-2F49-8620-744EE63ABA46}" dt="2022-09-29T14:00:20.359" v="1455"/>
          <ac:spMkLst>
            <pc:docMk/>
            <pc:sldMk cId="1969919170" sldId="351"/>
            <ac:spMk id="6" creationId="{2A554901-7ECA-E8E8-CAD1-99E5B8CD3DAA}"/>
          </ac:spMkLst>
        </pc:spChg>
        <pc:spChg chg="add del mod">
          <ac:chgData name="钱 霖奕" userId="d928a817aa094823" providerId="LiveId" clId="{2E36A0C8-8E5E-2F49-8620-744EE63ABA46}" dt="2022-09-30T11:07:05.920" v="2396" actId="478"/>
          <ac:spMkLst>
            <pc:docMk/>
            <pc:sldMk cId="1969919170" sldId="351"/>
            <ac:spMk id="6" creationId="{F0AAF0EF-2D41-95EC-7AA9-D9EE1B734D70}"/>
          </ac:spMkLst>
        </pc:spChg>
        <pc:spChg chg="add del mod">
          <ac:chgData name="钱 霖奕" userId="d928a817aa094823" providerId="LiveId" clId="{2E36A0C8-8E5E-2F49-8620-744EE63ABA46}" dt="2022-09-29T14:07:33.155" v="1613" actId="478"/>
          <ac:spMkLst>
            <pc:docMk/>
            <pc:sldMk cId="1969919170" sldId="351"/>
            <ac:spMk id="11" creationId="{3F36CED0-B877-FEE5-6BAA-6C12DA5EB8CA}"/>
          </ac:spMkLst>
        </pc:spChg>
        <pc:picChg chg="add del mod">
          <ac:chgData name="钱 霖奕" userId="d928a817aa094823" providerId="LiveId" clId="{2E36A0C8-8E5E-2F49-8620-744EE63ABA46}" dt="2022-09-30T10:59:51.038" v="2243" actId="478"/>
          <ac:picMkLst>
            <pc:docMk/>
            <pc:sldMk cId="1969919170" sldId="351"/>
            <ac:picMk id="3" creationId="{75B38800-6C86-9446-F11B-DD8040540910}"/>
          </ac:picMkLst>
        </pc:picChg>
        <pc:picChg chg="add del mod">
          <ac:chgData name="钱 霖奕" userId="d928a817aa094823" providerId="LiveId" clId="{2E36A0C8-8E5E-2F49-8620-744EE63ABA46}" dt="2022-09-29T14:00:07.417" v="1454" actId="478"/>
          <ac:picMkLst>
            <pc:docMk/>
            <pc:sldMk cId="1969919170" sldId="351"/>
            <ac:picMk id="4" creationId="{7AF0CE6B-345F-7D41-935D-F01A0E36267A}"/>
          </ac:picMkLst>
        </pc:picChg>
        <pc:picChg chg="add del mod">
          <ac:chgData name="钱 霖奕" userId="d928a817aa094823" providerId="LiveId" clId="{2E36A0C8-8E5E-2F49-8620-744EE63ABA46}" dt="2022-10-01T02:46:40.119" v="3171" actId="478"/>
          <ac:picMkLst>
            <pc:docMk/>
            <pc:sldMk cId="1969919170" sldId="351"/>
            <ac:picMk id="4" creationId="{EEF0E0C9-2FD6-05E8-C7A8-09772481378A}"/>
          </ac:picMkLst>
        </pc:picChg>
        <pc:picChg chg="add del mod">
          <ac:chgData name="钱 霖奕" userId="d928a817aa094823" providerId="LiveId" clId="{2E36A0C8-8E5E-2F49-8620-744EE63ABA46}" dt="2022-09-30T11:08:39.261" v="2399" actId="478"/>
          <ac:picMkLst>
            <pc:docMk/>
            <pc:sldMk cId="1969919170" sldId="351"/>
            <ac:picMk id="5" creationId="{6F179C89-BE0C-A66F-E9D0-147011543D6B}"/>
          </ac:picMkLst>
        </pc:picChg>
        <pc:picChg chg="add del mod">
          <ac:chgData name="钱 霖奕" userId="d928a817aa094823" providerId="LiveId" clId="{2E36A0C8-8E5E-2F49-8620-744EE63ABA46}" dt="2022-09-29T14:06:30.271" v="1612" actId="478"/>
          <ac:picMkLst>
            <pc:docMk/>
            <pc:sldMk cId="1969919170" sldId="351"/>
            <ac:picMk id="8" creationId="{2F5225C0-213B-DAB1-560B-0C9C2AE8E1F9}"/>
          </ac:picMkLst>
        </pc:picChg>
        <pc:picChg chg="add del mod">
          <ac:chgData name="钱 霖奕" userId="d928a817aa094823" providerId="LiveId" clId="{2E36A0C8-8E5E-2F49-8620-744EE63ABA46}" dt="2022-09-30T11:09:44.509" v="2403" actId="478"/>
          <ac:picMkLst>
            <pc:docMk/>
            <pc:sldMk cId="1969919170" sldId="351"/>
            <ac:picMk id="8" creationId="{B3747225-141B-E829-738B-0A6BF37DB30D}"/>
          </ac:picMkLst>
        </pc:picChg>
        <pc:picChg chg="add del mod">
          <ac:chgData name="钱 霖奕" userId="d928a817aa094823" providerId="LiveId" clId="{2E36A0C8-8E5E-2F49-8620-744EE63ABA46}" dt="2022-09-29T14:07:52.198" v="1617" actId="478"/>
          <ac:picMkLst>
            <pc:docMk/>
            <pc:sldMk cId="1969919170" sldId="351"/>
            <ac:picMk id="9" creationId="{6223C8FE-9BAB-66E8-78A4-6CBDD8FED2EA}"/>
          </ac:picMkLst>
        </pc:picChg>
        <pc:picChg chg="add del mod">
          <ac:chgData name="钱 霖奕" userId="d928a817aa094823" providerId="LiveId" clId="{2E36A0C8-8E5E-2F49-8620-744EE63ABA46}" dt="2022-10-03T08:21:25.542" v="4121"/>
          <ac:picMkLst>
            <pc:docMk/>
            <pc:sldMk cId="1969919170" sldId="351"/>
            <ac:picMk id="9" creationId="{FACEDD91-02FA-46DB-0171-83B696D89921}"/>
          </ac:picMkLst>
        </pc:picChg>
        <pc:picChg chg="add del mod">
          <ac:chgData name="钱 霖奕" userId="d928a817aa094823" providerId="LiveId" clId="{2E36A0C8-8E5E-2F49-8620-744EE63ABA46}" dt="2022-09-29T14:07:59.951" v="1619" actId="478"/>
          <ac:picMkLst>
            <pc:docMk/>
            <pc:sldMk cId="1969919170" sldId="351"/>
            <ac:picMk id="12" creationId="{CB750F53-32A7-FC39-C0D0-E0BBEE1FA052}"/>
          </ac:picMkLst>
        </pc:picChg>
        <pc:picChg chg="add del mod">
          <ac:chgData name="钱 霖奕" userId="d928a817aa094823" providerId="LiveId" clId="{2E36A0C8-8E5E-2F49-8620-744EE63ABA46}" dt="2022-09-29T14:08:55.449" v="1623" actId="478"/>
          <ac:picMkLst>
            <pc:docMk/>
            <pc:sldMk cId="1969919170" sldId="351"/>
            <ac:picMk id="13" creationId="{73E087E1-4366-C762-776B-BF1BD3D6BF55}"/>
          </ac:picMkLst>
        </pc:picChg>
        <pc:picChg chg="add del mod">
          <ac:chgData name="钱 霖奕" userId="d928a817aa094823" providerId="LiveId" clId="{2E36A0C8-8E5E-2F49-8620-744EE63ABA46}" dt="2022-09-30T10:55:03.195" v="1920" actId="478"/>
          <ac:picMkLst>
            <pc:docMk/>
            <pc:sldMk cId="1969919170" sldId="351"/>
            <ac:picMk id="14" creationId="{5CCE8CE2-FD10-75AF-12C4-A9AED873185D}"/>
          </ac:picMkLst>
        </pc:picChg>
      </pc:sldChg>
      <pc:sldChg chg="addSp delSp modSp add mod ord modNotesTx">
        <pc:chgData name="钱 霖奕" userId="d928a817aa094823" providerId="LiveId" clId="{2E36A0C8-8E5E-2F49-8620-744EE63ABA46}" dt="2022-10-03T08:38:34.195" v="4807" actId="20577"/>
        <pc:sldMkLst>
          <pc:docMk/>
          <pc:sldMk cId="3503703173" sldId="352"/>
        </pc:sldMkLst>
        <pc:spChg chg="mod">
          <ac:chgData name="钱 霖奕" userId="d928a817aa094823" providerId="LiveId" clId="{2E36A0C8-8E5E-2F49-8620-744EE63ABA46}" dt="2022-10-03T08:38:34.195" v="4807" actId="20577"/>
          <ac:spMkLst>
            <pc:docMk/>
            <pc:sldMk cId="3503703173" sldId="352"/>
            <ac:spMk id="2" creationId="{7A56D87B-AA91-E547-3E45-5641F4064636}"/>
          </ac:spMkLst>
        </pc:spChg>
        <pc:spChg chg="del mod">
          <ac:chgData name="钱 霖奕" userId="d928a817aa094823" providerId="LiveId" clId="{2E36A0C8-8E5E-2F49-8620-744EE63ABA46}" dt="2022-09-30T11:10:18.958" v="2408"/>
          <ac:spMkLst>
            <pc:docMk/>
            <pc:sldMk cId="3503703173" sldId="352"/>
            <ac:spMk id="3" creationId="{D409E8CD-5526-EDDA-9C36-2A73126FF7C9}"/>
          </ac:spMkLst>
        </pc:spChg>
        <pc:picChg chg="add mod">
          <ac:chgData name="钱 霖奕" userId="d928a817aa094823" providerId="LiveId" clId="{2E36A0C8-8E5E-2F49-8620-744EE63ABA46}" dt="2022-10-03T08:25:02.553" v="4176" actId="1076"/>
          <ac:picMkLst>
            <pc:docMk/>
            <pc:sldMk cId="3503703173" sldId="352"/>
            <ac:picMk id="4" creationId="{D04C518A-239A-7DDB-1F6C-D3C6970795D0}"/>
          </ac:picMkLst>
        </pc:picChg>
      </pc:sldChg>
      <pc:sldChg chg="addSp modSp add mod ord modNotesTx">
        <pc:chgData name="钱 霖奕" userId="d928a817aa094823" providerId="LiveId" clId="{2E36A0C8-8E5E-2F49-8620-744EE63ABA46}" dt="2022-10-03T13:09:43.699" v="7062" actId="20577"/>
        <pc:sldMkLst>
          <pc:docMk/>
          <pc:sldMk cId="960062968" sldId="353"/>
        </pc:sldMkLst>
        <pc:spChg chg="mod">
          <ac:chgData name="钱 霖奕" userId="d928a817aa094823" providerId="LiveId" clId="{2E36A0C8-8E5E-2F49-8620-744EE63ABA46}" dt="2022-10-03T12:54:58.512" v="6907"/>
          <ac:spMkLst>
            <pc:docMk/>
            <pc:sldMk cId="960062968" sldId="353"/>
            <ac:spMk id="2" creationId="{7A56D87B-AA91-E547-3E45-5641F4064636}"/>
          </ac:spMkLst>
        </pc:spChg>
        <pc:spChg chg="mod">
          <ac:chgData name="钱 霖奕" userId="d928a817aa094823" providerId="LiveId" clId="{2E36A0C8-8E5E-2F49-8620-744EE63ABA46}" dt="2022-10-03T12:53:17.975" v="6906" actId="20577"/>
          <ac:spMkLst>
            <pc:docMk/>
            <pc:sldMk cId="960062968" sldId="353"/>
            <ac:spMk id="3" creationId="{D409E8CD-5526-EDDA-9C36-2A73126FF7C9}"/>
          </ac:spMkLst>
        </pc:spChg>
        <pc:picChg chg="add mod">
          <ac:chgData name="钱 霖奕" userId="d928a817aa094823" providerId="LiveId" clId="{2E36A0C8-8E5E-2F49-8620-744EE63ABA46}" dt="2022-10-03T12:50:25.939" v="6904" actId="1076"/>
          <ac:picMkLst>
            <pc:docMk/>
            <pc:sldMk cId="960062968" sldId="353"/>
            <ac:picMk id="4" creationId="{3C4BFE0E-7B4D-AE4D-DB13-FC97DB420F62}"/>
          </ac:picMkLst>
        </pc:picChg>
      </pc:sldChg>
      <pc:sldChg chg="addSp delSp modSp add mod modNotesTx">
        <pc:chgData name="钱 霖奕" userId="d928a817aa094823" providerId="LiveId" clId="{2E36A0C8-8E5E-2F49-8620-744EE63ABA46}" dt="2022-10-03T13:49:40.233" v="8127" actId="27614"/>
        <pc:sldMkLst>
          <pc:docMk/>
          <pc:sldMk cId="3108765061" sldId="354"/>
        </pc:sldMkLst>
        <pc:spChg chg="mod">
          <ac:chgData name="钱 霖奕" userId="d928a817aa094823" providerId="LiveId" clId="{2E36A0C8-8E5E-2F49-8620-744EE63ABA46}" dt="2022-10-03T08:36:33.727" v="4712" actId="20577"/>
          <ac:spMkLst>
            <pc:docMk/>
            <pc:sldMk cId="3108765061" sldId="354"/>
            <ac:spMk id="2" creationId="{7A56D87B-AA91-E547-3E45-5641F4064636}"/>
          </ac:spMkLst>
        </pc:spChg>
        <pc:spChg chg="del mod">
          <ac:chgData name="钱 霖奕" userId="d928a817aa094823" providerId="LiveId" clId="{2E36A0C8-8E5E-2F49-8620-744EE63ABA46}" dt="2022-10-03T03:29:31.631" v="3202"/>
          <ac:spMkLst>
            <pc:docMk/>
            <pc:sldMk cId="3108765061" sldId="354"/>
            <ac:spMk id="3" creationId="{D409E8CD-5526-EDDA-9C36-2A73126FF7C9}"/>
          </ac:spMkLst>
        </pc:spChg>
        <pc:spChg chg="add del mod">
          <ac:chgData name="钱 霖奕" userId="d928a817aa094823" providerId="LiveId" clId="{2E36A0C8-8E5E-2F49-8620-744EE63ABA46}" dt="2022-10-03T03:30:01.853" v="3204"/>
          <ac:spMkLst>
            <pc:docMk/>
            <pc:sldMk cId="3108765061" sldId="354"/>
            <ac:spMk id="7" creationId="{C94AC4D6-A464-247C-FBCE-F9F48BBD6F40}"/>
          </ac:spMkLst>
        </pc:spChg>
        <pc:spChg chg="add del mod">
          <ac:chgData name="钱 霖奕" userId="d928a817aa094823" providerId="LiveId" clId="{2E36A0C8-8E5E-2F49-8620-744EE63ABA46}" dt="2022-10-03T03:37:53.830" v="3207" actId="931"/>
          <ac:spMkLst>
            <pc:docMk/>
            <pc:sldMk cId="3108765061" sldId="354"/>
            <ac:spMk id="11" creationId="{632A4B22-01DA-9C42-374C-FDCC1FCBBF27}"/>
          </ac:spMkLst>
        </pc:spChg>
        <pc:spChg chg="add del mod">
          <ac:chgData name="钱 霖奕" userId="d928a817aa094823" providerId="LiveId" clId="{2E36A0C8-8E5E-2F49-8620-744EE63ABA46}" dt="2022-10-03T13:49:38.905" v="8126" actId="931"/>
          <ac:spMkLst>
            <pc:docMk/>
            <pc:sldMk cId="3108765061" sldId="354"/>
            <ac:spMk id="17" creationId="{3A64B3C1-807D-F2E9-0690-365936AC752E}"/>
          </ac:spMkLst>
        </pc:spChg>
        <pc:picChg chg="add del mod">
          <ac:chgData name="钱 霖奕" userId="d928a817aa094823" providerId="LiveId" clId="{2E36A0C8-8E5E-2F49-8620-744EE63ABA46}" dt="2022-10-03T03:29:34.942" v="3203" actId="478"/>
          <ac:picMkLst>
            <pc:docMk/>
            <pc:sldMk cId="3108765061" sldId="354"/>
            <ac:picMk id="5" creationId="{75A36578-10F5-262F-D1E6-AFB3CC4E8613}"/>
          </ac:picMkLst>
        </pc:picChg>
        <pc:picChg chg="add del mod">
          <ac:chgData name="钱 霖奕" userId="d928a817aa094823" providerId="LiveId" clId="{2E36A0C8-8E5E-2F49-8620-744EE63ABA46}" dt="2022-10-03T03:37:22.891" v="3206" actId="478"/>
          <ac:picMkLst>
            <pc:docMk/>
            <pc:sldMk cId="3108765061" sldId="354"/>
            <ac:picMk id="9" creationId="{99CDA007-AD5D-5F8D-64A7-7FD3FAA9B8EA}"/>
          </ac:picMkLst>
        </pc:picChg>
        <pc:picChg chg="add del mod">
          <ac:chgData name="钱 霖奕" userId="d928a817aa094823" providerId="LiveId" clId="{2E36A0C8-8E5E-2F49-8620-744EE63ABA46}" dt="2022-10-03T13:48:56.585" v="8120" actId="478"/>
          <ac:picMkLst>
            <pc:docMk/>
            <pc:sldMk cId="3108765061" sldId="354"/>
            <ac:picMk id="13" creationId="{9D330835-6E52-C92D-3331-5D6CB5A78D2D}"/>
          </ac:picMkLst>
        </pc:picChg>
        <pc:picChg chg="add del mod">
          <ac:chgData name="钱 霖奕" userId="d928a817aa094823" providerId="LiveId" clId="{2E36A0C8-8E5E-2F49-8620-744EE63ABA46}" dt="2022-10-03T03:39:32.229" v="3215" actId="478"/>
          <ac:picMkLst>
            <pc:docMk/>
            <pc:sldMk cId="3108765061" sldId="354"/>
            <ac:picMk id="15" creationId="{A425ABB4-8F30-F1E5-7FA2-688F9AE9303A}"/>
          </ac:picMkLst>
        </pc:picChg>
        <pc:picChg chg="add del mod">
          <ac:chgData name="钱 霖奕" userId="d928a817aa094823" providerId="LiveId" clId="{2E36A0C8-8E5E-2F49-8620-744EE63ABA46}" dt="2022-10-03T13:49:07.198" v="8125" actId="931"/>
          <ac:picMkLst>
            <pc:docMk/>
            <pc:sldMk cId="3108765061" sldId="354"/>
            <ac:picMk id="19" creationId="{017CDC0C-A04D-D1C3-FEC6-0F8326B453FE}"/>
          </ac:picMkLst>
        </pc:picChg>
        <pc:picChg chg="add mod">
          <ac:chgData name="钱 霖奕" userId="d928a817aa094823" providerId="LiveId" clId="{2E36A0C8-8E5E-2F49-8620-744EE63ABA46}" dt="2022-10-03T13:49:40.233" v="8127" actId="27614"/>
          <ac:picMkLst>
            <pc:docMk/>
            <pc:sldMk cId="3108765061" sldId="354"/>
            <ac:picMk id="21" creationId="{ECF7D5EC-07D7-DD8C-BE9D-93E00465F520}"/>
          </ac:picMkLst>
        </pc:picChg>
      </pc:sldChg>
      <pc:sldChg chg="addSp delSp modSp add mod modNotesTx">
        <pc:chgData name="钱 霖奕" userId="d928a817aa094823" providerId="LiveId" clId="{2E36A0C8-8E5E-2F49-8620-744EE63ABA46}" dt="2022-10-03T13:31:24.492" v="7986" actId="20577"/>
        <pc:sldMkLst>
          <pc:docMk/>
          <pc:sldMk cId="254440458" sldId="355"/>
        </pc:sldMkLst>
        <pc:spChg chg="mod">
          <ac:chgData name="钱 霖奕" userId="d928a817aa094823" providerId="LiveId" clId="{2E36A0C8-8E5E-2F49-8620-744EE63ABA46}" dt="2022-10-03T13:31:24.492" v="7986" actId="20577"/>
          <ac:spMkLst>
            <pc:docMk/>
            <pc:sldMk cId="254440458" sldId="355"/>
            <ac:spMk id="2" creationId="{7A56D87B-AA91-E547-3E45-5641F4064636}"/>
          </ac:spMkLst>
        </pc:spChg>
        <pc:spChg chg="add del mod">
          <ac:chgData name="钱 霖奕" userId="d928a817aa094823" providerId="LiveId" clId="{2E36A0C8-8E5E-2F49-8620-744EE63ABA46}" dt="2022-10-03T07:34:45.197" v="3261"/>
          <ac:spMkLst>
            <pc:docMk/>
            <pc:sldMk cId="254440458" sldId="355"/>
            <ac:spMk id="4" creationId="{D9C52513-6556-31D1-F63F-E32EA2CF514A}"/>
          </ac:spMkLst>
        </pc:spChg>
        <pc:picChg chg="add mod">
          <ac:chgData name="钱 霖奕" userId="d928a817aa094823" providerId="LiveId" clId="{2E36A0C8-8E5E-2F49-8620-744EE63ABA46}" dt="2022-10-03T07:34:57.586" v="3264" actId="1076"/>
          <ac:picMkLst>
            <pc:docMk/>
            <pc:sldMk cId="254440458" sldId="355"/>
            <ac:picMk id="6" creationId="{363B6FAE-BC17-A25D-DE09-3C1805EE492B}"/>
          </ac:picMkLst>
        </pc:picChg>
        <pc:picChg chg="add mod">
          <ac:chgData name="钱 霖奕" userId="d928a817aa094823" providerId="LiveId" clId="{2E36A0C8-8E5E-2F49-8620-744EE63ABA46}" dt="2022-10-03T07:35:06.706" v="3268" actId="1076"/>
          <ac:picMkLst>
            <pc:docMk/>
            <pc:sldMk cId="254440458" sldId="355"/>
            <ac:picMk id="8" creationId="{8DC91F7E-EDE9-496A-E2DA-6CB7BA10DADB}"/>
          </ac:picMkLst>
        </pc:picChg>
        <pc:picChg chg="add mod">
          <ac:chgData name="钱 霖奕" userId="d928a817aa094823" providerId="LiveId" clId="{2E36A0C8-8E5E-2F49-8620-744EE63ABA46}" dt="2022-10-03T07:35:16.075" v="3272" actId="1076"/>
          <ac:picMkLst>
            <pc:docMk/>
            <pc:sldMk cId="254440458" sldId="355"/>
            <ac:picMk id="10" creationId="{A53C65F9-6CFC-A699-8BA0-CB0EDD7EA5F3}"/>
          </ac:picMkLst>
        </pc:picChg>
        <pc:picChg chg="del">
          <ac:chgData name="钱 霖奕" userId="d928a817aa094823" providerId="LiveId" clId="{2E36A0C8-8E5E-2F49-8620-744EE63ABA46}" dt="2022-10-03T07:32:32.282" v="3260" actId="478"/>
          <ac:picMkLst>
            <pc:docMk/>
            <pc:sldMk cId="254440458" sldId="355"/>
            <ac:picMk id="13" creationId="{9D330835-6E52-C92D-3331-5D6CB5A78D2D}"/>
          </ac:picMkLst>
        </pc:picChg>
      </pc:sldChg>
      <pc:sldChg chg="addSp delSp modSp add mod modNotesTx">
        <pc:chgData name="钱 霖奕" userId="d928a817aa094823" providerId="LiveId" clId="{2E36A0C8-8E5E-2F49-8620-744EE63ABA46}" dt="2022-10-03T13:31:36.174" v="7999" actId="20577"/>
        <pc:sldMkLst>
          <pc:docMk/>
          <pc:sldMk cId="2552892900" sldId="356"/>
        </pc:sldMkLst>
        <pc:spChg chg="mod">
          <ac:chgData name="钱 霖奕" userId="d928a817aa094823" providerId="LiveId" clId="{2E36A0C8-8E5E-2F49-8620-744EE63ABA46}" dt="2022-10-03T13:31:36.174" v="7999" actId="20577"/>
          <ac:spMkLst>
            <pc:docMk/>
            <pc:sldMk cId="2552892900" sldId="356"/>
            <ac:spMk id="2" creationId="{7A56D87B-AA91-E547-3E45-5641F4064636}"/>
          </ac:spMkLst>
        </pc:spChg>
        <pc:spChg chg="add del mod">
          <ac:chgData name="钱 霖奕" userId="d928a817aa094823" providerId="LiveId" clId="{2E36A0C8-8E5E-2F49-8620-744EE63ABA46}" dt="2022-10-03T07:58:45.104" v="3275" actId="478"/>
          <ac:spMkLst>
            <pc:docMk/>
            <pc:sldMk cId="2552892900" sldId="356"/>
            <ac:spMk id="4" creationId="{49BB6AE1-8490-59EA-6231-F0E581A9AB6D}"/>
          </ac:spMkLst>
        </pc:spChg>
        <pc:picChg chg="del">
          <ac:chgData name="钱 霖奕" userId="d928a817aa094823" providerId="LiveId" clId="{2E36A0C8-8E5E-2F49-8620-744EE63ABA46}" dt="2022-10-03T07:58:20.377" v="3274" actId="478"/>
          <ac:picMkLst>
            <pc:docMk/>
            <pc:sldMk cId="2552892900" sldId="356"/>
            <ac:picMk id="6" creationId="{363B6FAE-BC17-A25D-DE09-3C1805EE492B}"/>
          </ac:picMkLst>
        </pc:picChg>
        <pc:picChg chg="add mod">
          <ac:chgData name="钱 霖奕" userId="d928a817aa094823" providerId="LiveId" clId="{2E36A0C8-8E5E-2F49-8620-744EE63ABA46}" dt="2022-10-03T07:59:16.723" v="3283" actId="1076"/>
          <ac:picMkLst>
            <pc:docMk/>
            <pc:sldMk cId="2552892900" sldId="356"/>
            <ac:picMk id="7" creationId="{EA828743-3C39-1984-CDD0-49509F26E04A}"/>
          </ac:picMkLst>
        </pc:picChg>
        <pc:picChg chg="del">
          <ac:chgData name="钱 霖奕" userId="d928a817aa094823" providerId="LiveId" clId="{2E36A0C8-8E5E-2F49-8620-744EE63ABA46}" dt="2022-10-03T07:58:45.944" v="3276" actId="478"/>
          <ac:picMkLst>
            <pc:docMk/>
            <pc:sldMk cId="2552892900" sldId="356"/>
            <ac:picMk id="8" creationId="{8DC91F7E-EDE9-496A-E2DA-6CB7BA10DADB}"/>
          </ac:picMkLst>
        </pc:picChg>
        <pc:picChg chg="del">
          <ac:chgData name="钱 霖奕" userId="d928a817aa094823" providerId="LiveId" clId="{2E36A0C8-8E5E-2F49-8620-744EE63ABA46}" dt="2022-10-03T07:58:47.250" v="3277" actId="478"/>
          <ac:picMkLst>
            <pc:docMk/>
            <pc:sldMk cId="2552892900" sldId="356"/>
            <ac:picMk id="10" creationId="{A53C65F9-6CFC-A699-8BA0-CB0EDD7EA5F3}"/>
          </ac:picMkLst>
        </pc:picChg>
      </pc:sldChg>
      <pc:sldChg chg="addSp delSp modSp add mod ord modNotesTx">
        <pc:chgData name="钱 霖奕" userId="d928a817aa094823" providerId="LiveId" clId="{2E36A0C8-8E5E-2F49-8620-744EE63ABA46}" dt="2022-10-05T03:11:27.348" v="8241" actId="20577"/>
        <pc:sldMkLst>
          <pc:docMk/>
          <pc:sldMk cId="4233922964" sldId="357"/>
        </pc:sldMkLst>
        <pc:spChg chg="mod">
          <ac:chgData name="钱 霖奕" userId="d928a817aa094823" providerId="LiveId" clId="{2E36A0C8-8E5E-2F49-8620-744EE63ABA46}" dt="2022-10-03T08:40:03.555" v="4840" actId="404"/>
          <ac:spMkLst>
            <pc:docMk/>
            <pc:sldMk cId="4233922964" sldId="357"/>
            <ac:spMk id="2" creationId="{7A56D87B-AA91-E547-3E45-5641F4064636}"/>
          </ac:spMkLst>
        </pc:spChg>
        <pc:spChg chg="del mod">
          <ac:chgData name="钱 霖奕" userId="d928a817aa094823" providerId="LiveId" clId="{2E36A0C8-8E5E-2F49-8620-744EE63ABA46}" dt="2022-10-03T09:02:34.436" v="4842" actId="931"/>
          <ac:spMkLst>
            <pc:docMk/>
            <pc:sldMk cId="4233922964" sldId="357"/>
            <ac:spMk id="3" creationId="{D409E8CD-5526-EDDA-9C36-2A73126FF7C9}"/>
          </ac:spMkLst>
        </pc:spChg>
        <pc:spChg chg="add del mod">
          <ac:chgData name="钱 霖奕" userId="d928a817aa094823" providerId="LiveId" clId="{2E36A0C8-8E5E-2F49-8620-744EE63ABA46}" dt="2022-10-03T13:50:29.997" v="8129" actId="931"/>
          <ac:spMkLst>
            <pc:docMk/>
            <pc:sldMk cId="4233922964" sldId="357"/>
            <ac:spMk id="7" creationId="{499F2F2F-1C38-CA2B-4709-2C55EAF01789}"/>
          </ac:spMkLst>
        </pc:spChg>
        <pc:picChg chg="add del mod">
          <ac:chgData name="钱 霖奕" userId="d928a817aa094823" providerId="LiveId" clId="{2E36A0C8-8E5E-2F49-8620-744EE63ABA46}" dt="2022-10-03T13:50:22.532" v="8128" actId="478"/>
          <ac:picMkLst>
            <pc:docMk/>
            <pc:sldMk cId="4233922964" sldId="357"/>
            <ac:picMk id="5" creationId="{34C6D64C-1B82-8B7D-40FB-4CB03EC8EC2A}"/>
          </ac:picMkLst>
        </pc:picChg>
        <pc:picChg chg="add mod">
          <ac:chgData name="钱 霖奕" userId="d928a817aa094823" providerId="LiveId" clId="{2E36A0C8-8E5E-2F49-8620-744EE63ABA46}" dt="2022-10-03T13:50:31.078" v="8130" actId="27614"/>
          <ac:picMkLst>
            <pc:docMk/>
            <pc:sldMk cId="4233922964" sldId="357"/>
            <ac:picMk id="9" creationId="{BEDABFC9-08D6-ABE3-EDBC-BE3BB861C1E1}"/>
          </ac:picMkLst>
        </pc:picChg>
      </pc:sldChg>
      <pc:sldChg chg="addSp delSp modSp add del mod">
        <pc:chgData name="钱 霖奕" userId="d928a817aa094823" providerId="LiveId" clId="{2E36A0C8-8E5E-2F49-8620-744EE63ABA46}" dt="2022-10-03T13:36:44.072" v="8051" actId="2696"/>
        <pc:sldMkLst>
          <pc:docMk/>
          <pc:sldMk cId="2177396237" sldId="358"/>
        </pc:sldMkLst>
        <pc:spChg chg="mod">
          <ac:chgData name="钱 霖奕" userId="d928a817aa094823" providerId="LiveId" clId="{2E36A0C8-8E5E-2F49-8620-744EE63ABA46}" dt="2022-10-03T12:39:50.461" v="6639" actId="403"/>
          <ac:spMkLst>
            <pc:docMk/>
            <pc:sldMk cId="2177396237" sldId="358"/>
            <ac:spMk id="2" creationId="{7A56D87B-AA91-E547-3E45-5641F4064636}"/>
          </ac:spMkLst>
        </pc:spChg>
        <pc:spChg chg="del mod">
          <ac:chgData name="钱 霖奕" userId="d928a817aa094823" providerId="LiveId" clId="{2E36A0C8-8E5E-2F49-8620-744EE63ABA46}" dt="2022-10-03T12:41:42.692" v="6641"/>
          <ac:spMkLst>
            <pc:docMk/>
            <pc:sldMk cId="2177396237" sldId="358"/>
            <ac:spMk id="3" creationId="{D409E8CD-5526-EDDA-9C36-2A73126FF7C9}"/>
          </ac:spMkLst>
        </pc:spChg>
        <pc:spChg chg="add del mod">
          <ac:chgData name="钱 霖奕" userId="d928a817aa094823" providerId="LiveId" clId="{2E36A0C8-8E5E-2F49-8620-744EE63ABA46}" dt="2022-10-03T12:42:53.693" v="6649"/>
          <ac:spMkLst>
            <pc:docMk/>
            <pc:sldMk cId="2177396237" sldId="358"/>
            <ac:spMk id="5" creationId="{C63C94B0-5542-DDC2-F72F-3759D8162B5E}"/>
          </ac:spMkLst>
        </pc:spChg>
        <pc:spChg chg="add mod">
          <ac:chgData name="钱 霖奕" userId="d928a817aa094823" providerId="LiveId" clId="{2E36A0C8-8E5E-2F49-8620-744EE63ABA46}" dt="2022-10-03T12:46:32.845" v="6665" actId="20577"/>
          <ac:spMkLst>
            <pc:docMk/>
            <pc:sldMk cId="2177396237" sldId="358"/>
            <ac:spMk id="6" creationId="{426DC20B-3841-1DEE-8792-A79AE0A3F4E8}"/>
          </ac:spMkLst>
        </pc:spChg>
        <pc:spChg chg="add mod">
          <ac:chgData name="钱 霖奕" userId="d928a817aa094823" providerId="LiveId" clId="{2E36A0C8-8E5E-2F49-8620-744EE63ABA46}" dt="2022-10-03T13:36:31.839" v="8048" actId="20577"/>
          <ac:spMkLst>
            <pc:docMk/>
            <pc:sldMk cId="2177396237" sldId="358"/>
            <ac:spMk id="8" creationId="{308A6E68-E5E1-3E07-1DCC-F08094A07EB0}"/>
          </ac:spMkLst>
        </pc:spChg>
        <pc:picChg chg="add del mod">
          <ac:chgData name="钱 霖奕" userId="d928a817aa094823" providerId="LiveId" clId="{2E36A0C8-8E5E-2F49-8620-744EE63ABA46}" dt="2022-10-03T13:36:19.418" v="8047" actId="478"/>
          <ac:picMkLst>
            <pc:docMk/>
            <pc:sldMk cId="2177396237" sldId="358"/>
            <ac:picMk id="4" creationId="{A4450A98-3244-B5BB-1F9A-99E52F7BF5E0}"/>
          </ac:picMkLst>
        </pc:picChg>
      </pc:sldChg>
      <pc:sldChg chg="addSp delSp modSp add mod modNotesTx">
        <pc:chgData name="钱 霖奕" userId="d928a817aa094823" providerId="LiveId" clId="{2E36A0C8-8E5E-2F49-8620-744EE63ABA46}" dt="2022-10-05T07:13:09.518" v="8395"/>
        <pc:sldMkLst>
          <pc:docMk/>
          <pc:sldMk cId="3016764613" sldId="359"/>
        </pc:sldMkLst>
        <pc:spChg chg="mod">
          <ac:chgData name="钱 霖奕" userId="d928a817aa094823" providerId="LiveId" clId="{2E36A0C8-8E5E-2F49-8620-744EE63ABA46}" dt="2022-10-03T09:18:13.739" v="5209"/>
          <ac:spMkLst>
            <pc:docMk/>
            <pc:sldMk cId="3016764613" sldId="359"/>
            <ac:spMk id="2" creationId="{7A56D87B-AA91-E547-3E45-5641F4064636}"/>
          </ac:spMkLst>
        </pc:spChg>
        <pc:spChg chg="add del mod">
          <ac:chgData name="钱 霖奕" userId="d928a817aa094823" providerId="LiveId" clId="{2E36A0C8-8E5E-2F49-8620-744EE63ABA46}" dt="2022-10-03T12:11:15.945" v="5211" actId="931"/>
          <ac:spMkLst>
            <pc:docMk/>
            <pc:sldMk cId="3016764613" sldId="359"/>
            <ac:spMk id="4" creationId="{0786C91B-8F89-52E0-2390-C506A3D4C790}"/>
          </ac:spMkLst>
        </pc:spChg>
        <pc:spChg chg="add del mod">
          <ac:chgData name="钱 霖奕" userId="d928a817aa094823" providerId="LiveId" clId="{2E36A0C8-8E5E-2F49-8620-744EE63ABA46}" dt="2022-10-03T12:18:39.869" v="5216"/>
          <ac:spMkLst>
            <pc:docMk/>
            <pc:sldMk cId="3016764613" sldId="359"/>
            <ac:spMk id="9" creationId="{CA298CA2-0C58-DEC7-F2A5-A412F1BF645F}"/>
          </ac:spMkLst>
        </pc:spChg>
        <pc:spChg chg="add del mod">
          <ac:chgData name="钱 霖奕" userId="d928a817aa094823" providerId="LiveId" clId="{2E36A0C8-8E5E-2F49-8620-744EE63ABA46}" dt="2022-10-03T12:20:04.585" v="5220" actId="478"/>
          <ac:spMkLst>
            <pc:docMk/>
            <pc:sldMk cId="3016764613" sldId="359"/>
            <ac:spMk id="12" creationId="{2CC2D3A8-1DBE-68C7-3A9F-9A0A7E5193AB}"/>
          </ac:spMkLst>
        </pc:spChg>
        <pc:picChg chg="add mod">
          <ac:chgData name="钱 霖奕" userId="d928a817aa094823" providerId="LiveId" clId="{2E36A0C8-8E5E-2F49-8620-744EE63ABA46}" dt="2022-10-05T03:23:13.606" v="8387"/>
          <ac:picMkLst>
            <pc:docMk/>
            <pc:sldMk cId="3016764613" sldId="359"/>
            <ac:picMk id="3" creationId="{21404FCC-8A8F-B635-EC40-0CF0F626D482}"/>
          </ac:picMkLst>
        </pc:picChg>
        <pc:picChg chg="del">
          <ac:chgData name="钱 霖奕" userId="d928a817aa094823" providerId="LiveId" clId="{2E36A0C8-8E5E-2F49-8620-744EE63ABA46}" dt="2022-10-03T12:11:02.060" v="5210" actId="478"/>
          <ac:picMkLst>
            <pc:docMk/>
            <pc:sldMk cId="3016764613" sldId="359"/>
            <ac:picMk id="5" creationId="{34C6D64C-1B82-8B7D-40FB-4CB03EC8EC2A}"/>
          </ac:picMkLst>
        </pc:picChg>
        <pc:picChg chg="add del mod">
          <ac:chgData name="钱 霖奕" userId="d928a817aa094823" providerId="LiveId" clId="{2E36A0C8-8E5E-2F49-8620-744EE63ABA46}" dt="2022-10-03T12:11:42.138" v="5215" actId="478"/>
          <ac:picMkLst>
            <pc:docMk/>
            <pc:sldMk cId="3016764613" sldId="359"/>
            <ac:picMk id="7" creationId="{3E75D586-3B1A-F8C3-C06F-CA05B98D91D7}"/>
          </ac:picMkLst>
        </pc:picChg>
        <pc:picChg chg="add del mod">
          <ac:chgData name="钱 霖奕" userId="d928a817aa094823" providerId="LiveId" clId="{2E36A0C8-8E5E-2F49-8620-744EE63ABA46}" dt="2022-10-03T12:19:53.108" v="5217" actId="478"/>
          <ac:picMkLst>
            <pc:docMk/>
            <pc:sldMk cId="3016764613" sldId="359"/>
            <ac:picMk id="10" creationId="{FCEB4618-F5BD-117B-041D-78FA6870FA3D}"/>
          </ac:picMkLst>
        </pc:picChg>
        <pc:picChg chg="add del mod">
          <ac:chgData name="钱 霖奕" userId="d928a817aa094823" providerId="LiveId" clId="{2E36A0C8-8E5E-2F49-8620-744EE63ABA46}" dt="2022-10-03T12:21:49.116" v="5225" actId="478"/>
          <ac:picMkLst>
            <pc:docMk/>
            <pc:sldMk cId="3016764613" sldId="359"/>
            <ac:picMk id="13" creationId="{67A909D1-2D01-F862-DC65-61209C646241}"/>
          </ac:picMkLst>
        </pc:picChg>
        <pc:picChg chg="add del mod">
          <ac:chgData name="钱 霖奕" userId="d928a817aa094823" providerId="LiveId" clId="{2E36A0C8-8E5E-2F49-8620-744EE63ABA46}" dt="2022-10-05T03:22:51.132" v="8383" actId="478"/>
          <ac:picMkLst>
            <pc:docMk/>
            <pc:sldMk cId="3016764613" sldId="359"/>
            <ac:picMk id="14" creationId="{8B468151-DEB4-8FDC-1CBF-898AA8D84D12}"/>
          </ac:picMkLst>
        </pc:picChg>
      </pc:sldChg>
      <pc:sldChg chg="add del">
        <pc:chgData name="钱 霖奕" userId="d928a817aa094823" providerId="LiveId" clId="{2E36A0C8-8E5E-2F49-8620-744EE63ABA46}" dt="2022-10-03T13:10:24.275" v="7064" actId="2696"/>
        <pc:sldMkLst>
          <pc:docMk/>
          <pc:sldMk cId="1991406177" sldId="360"/>
        </pc:sldMkLst>
      </pc:sldChg>
      <pc:sldChg chg="addSp delSp modSp add mod modNotesTx">
        <pc:chgData name="钱 霖奕" userId="d928a817aa094823" providerId="LiveId" clId="{2E36A0C8-8E5E-2F49-8620-744EE63ABA46}" dt="2022-10-03T13:16:53.560" v="7483" actId="20577"/>
        <pc:sldMkLst>
          <pc:docMk/>
          <pc:sldMk cId="307584082" sldId="361"/>
        </pc:sldMkLst>
        <pc:spChg chg="mod">
          <ac:chgData name="钱 霖奕" userId="d928a817aa094823" providerId="LiveId" clId="{2E36A0C8-8E5E-2F49-8620-744EE63ABA46}" dt="2022-10-03T13:12:45.435" v="7231" actId="20577"/>
          <ac:spMkLst>
            <pc:docMk/>
            <pc:sldMk cId="307584082" sldId="361"/>
            <ac:spMk id="3" creationId="{D409E8CD-5526-EDDA-9C36-2A73126FF7C9}"/>
          </ac:spMkLst>
        </pc:spChg>
        <pc:picChg chg="del">
          <ac:chgData name="钱 霖奕" userId="d928a817aa094823" providerId="LiveId" clId="{2E36A0C8-8E5E-2F49-8620-744EE63ABA46}" dt="2022-10-03T13:10:29.257" v="7065" actId="478"/>
          <ac:picMkLst>
            <pc:docMk/>
            <pc:sldMk cId="307584082" sldId="361"/>
            <ac:picMk id="4" creationId="{3C4BFE0E-7B4D-AE4D-DB13-FC97DB420F62}"/>
          </ac:picMkLst>
        </pc:picChg>
        <pc:picChg chg="add mod">
          <ac:chgData name="钱 霖奕" userId="d928a817aa094823" providerId="LiveId" clId="{2E36A0C8-8E5E-2F49-8620-744EE63ABA46}" dt="2022-10-03T13:16:09.324" v="7436" actId="1076"/>
          <ac:picMkLst>
            <pc:docMk/>
            <pc:sldMk cId="307584082" sldId="361"/>
            <ac:picMk id="5" creationId="{E920D5BF-13AE-0A57-17EC-34C034E739C6}"/>
          </ac:picMkLst>
        </pc:picChg>
      </pc:sldChg>
      <pc:sldChg chg="addSp delSp modSp add mod ord modNotesTx">
        <pc:chgData name="钱 霖奕" userId="d928a817aa094823" providerId="LiveId" clId="{2E36A0C8-8E5E-2F49-8620-744EE63ABA46}" dt="2022-10-05T07:55:12.256" v="8396" actId="20577"/>
        <pc:sldMkLst>
          <pc:docMk/>
          <pc:sldMk cId="2162235009" sldId="362"/>
        </pc:sldMkLst>
        <pc:spChg chg="mod">
          <ac:chgData name="钱 霖奕" userId="d928a817aa094823" providerId="LiveId" clId="{2E36A0C8-8E5E-2F49-8620-744EE63ABA46}" dt="2022-10-03T13:37:13.191" v="8065" actId="20577"/>
          <ac:spMkLst>
            <pc:docMk/>
            <pc:sldMk cId="2162235009" sldId="362"/>
            <ac:spMk id="2" creationId="{7A56D87B-AA91-E547-3E45-5641F4064636}"/>
          </ac:spMkLst>
        </pc:spChg>
        <pc:spChg chg="del mod">
          <ac:chgData name="钱 霖奕" userId="d928a817aa094823" providerId="LiveId" clId="{2E36A0C8-8E5E-2F49-8620-744EE63ABA46}" dt="2022-10-03T13:47:29.746" v="8117" actId="931"/>
          <ac:spMkLst>
            <pc:docMk/>
            <pc:sldMk cId="2162235009" sldId="362"/>
            <ac:spMk id="3" creationId="{D409E8CD-5526-EDDA-9C36-2A73126FF7C9}"/>
          </ac:spMkLst>
        </pc:spChg>
        <pc:picChg chg="del">
          <ac:chgData name="钱 霖奕" userId="d928a817aa094823" providerId="LiveId" clId="{2E36A0C8-8E5E-2F49-8620-744EE63ABA46}" dt="2022-10-03T13:36:45.758" v="8052" actId="478"/>
          <ac:picMkLst>
            <pc:docMk/>
            <pc:sldMk cId="2162235009" sldId="362"/>
            <ac:picMk id="4" creationId="{3C4BFE0E-7B4D-AE4D-DB13-FC97DB420F62}"/>
          </ac:picMkLst>
        </pc:picChg>
        <pc:picChg chg="add mod">
          <ac:chgData name="钱 霖奕" userId="d928a817aa094823" providerId="LiveId" clId="{2E36A0C8-8E5E-2F49-8620-744EE63ABA46}" dt="2022-10-03T13:47:31.107" v="8119" actId="962"/>
          <ac:picMkLst>
            <pc:docMk/>
            <pc:sldMk cId="2162235009" sldId="362"/>
            <ac:picMk id="6" creationId="{5F77D5B7-BF24-1549-84C5-EF10622448B6}"/>
          </ac:picMkLst>
        </pc:picChg>
      </pc:sldChg>
      <pc:sldChg chg="addSp delSp modSp add mod">
        <pc:chgData name="钱 霖奕" userId="d928a817aa094823" providerId="LiveId" clId="{2E36A0C8-8E5E-2F49-8620-744EE63ABA46}" dt="2022-10-05T06:58:00.181" v="8391" actId="20577"/>
        <pc:sldMkLst>
          <pc:docMk/>
          <pc:sldMk cId="4069541585" sldId="363"/>
        </pc:sldMkLst>
        <pc:spChg chg="mod">
          <ac:chgData name="钱 霖奕" userId="d928a817aa094823" providerId="LiveId" clId="{2E36A0C8-8E5E-2F49-8620-744EE63ABA46}" dt="2022-10-03T13:56:34.035" v="8141" actId="20577"/>
          <ac:spMkLst>
            <pc:docMk/>
            <pc:sldMk cId="4069541585" sldId="363"/>
            <ac:spMk id="2" creationId="{7A56D87B-AA91-E547-3E45-5641F4064636}"/>
          </ac:spMkLst>
        </pc:spChg>
        <pc:spChg chg="add mod">
          <ac:chgData name="钱 霖奕" userId="d928a817aa094823" providerId="LiveId" clId="{2E36A0C8-8E5E-2F49-8620-744EE63ABA46}" dt="2022-10-05T06:58:00.181" v="8391" actId="20577"/>
          <ac:spMkLst>
            <pc:docMk/>
            <pc:sldMk cId="4069541585" sldId="363"/>
            <ac:spMk id="4" creationId="{F2473B58-6C8D-1AC0-21C6-311B8D600539}"/>
          </ac:spMkLst>
        </pc:spChg>
        <pc:picChg chg="del">
          <ac:chgData name="钱 霖奕" userId="d928a817aa094823" providerId="LiveId" clId="{2E36A0C8-8E5E-2F49-8620-744EE63ABA46}" dt="2022-10-03T13:56:34.782" v="8142" actId="478"/>
          <ac:picMkLst>
            <pc:docMk/>
            <pc:sldMk cId="4069541585" sldId="363"/>
            <ac:picMk id="5" creationId="{21CD772B-7581-77CE-4FA7-034BD98B1C9D}"/>
          </ac:picMkLst>
        </pc:picChg>
      </pc:sldChg>
      <pc:sldMasterChg chg="modSldLayout">
        <pc:chgData name="钱 霖奕" userId="d928a817aa094823" providerId="LiveId" clId="{2E36A0C8-8E5E-2F49-8620-744EE63ABA46}" dt="2022-09-30T11:05:38.986" v="2285"/>
        <pc:sldMasterMkLst>
          <pc:docMk/>
          <pc:sldMasterMk cId="2689527580" sldId="2147483648"/>
        </pc:sldMasterMkLst>
        <pc:sldLayoutChg chg="setBg">
          <pc:chgData name="钱 霖奕" userId="d928a817aa094823" providerId="LiveId" clId="{2E36A0C8-8E5E-2F49-8620-744EE63ABA46}" dt="2022-09-30T11:05:38.986" v="2285"/>
          <pc:sldLayoutMkLst>
            <pc:docMk/>
            <pc:sldMasterMk cId="2689527580" sldId="2147483648"/>
            <pc:sldLayoutMk cId="667514796" sldId="2147483650"/>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7E964D-A9CE-AD4F-8321-D869191CBBED}" type="datetimeFigureOut">
              <a:t>2022/10/27</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488352-6BF8-3549-A5F4-35EF26E73FA7}" type="slidenum">
              <a:t>‹#›</a:t>
            </a:fld>
            <a:endParaRPr kumimoji="1" lang="zh-CN" altLang="en-US"/>
          </a:p>
        </p:txBody>
      </p:sp>
    </p:spTree>
    <p:extLst>
      <p:ext uri="{BB962C8B-B14F-4D97-AF65-F5344CB8AC3E}">
        <p14:creationId xmlns:p14="http://schemas.microsoft.com/office/powerpoint/2010/main" val="22055486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1</a:t>
            </a:fld>
            <a:endParaRPr kumimoji="1" lang="zh-CN" altLang="en-US"/>
          </a:p>
        </p:txBody>
      </p:sp>
    </p:spTree>
    <p:extLst>
      <p:ext uri="{BB962C8B-B14F-4D97-AF65-F5344CB8AC3E}">
        <p14:creationId xmlns:p14="http://schemas.microsoft.com/office/powerpoint/2010/main" val="31348363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10</a:t>
            </a:fld>
            <a:endParaRPr kumimoji="1" lang="zh-CN" altLang="en-US"/>
          </a:p>
        </p:txBody>
      </p:sp>
    </p:spTree>
    <p:extLst>
      <p:ext uri="{BB962C8B-B14F-4D97-AF65-F5344CB8AC3E}">
        <p14:creationId xmlns:p14="http://schemas.microsoft.com/office/powerpoint/2010/main" val="20872385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SIPaKMeD</a:t>
            </a:r>
          </a:p>
          <a:p>
            <a:r>
              <a:rPr kumimoji="1" lang="zh-CN" altLang="en-US"/>
              <a:t>使用</a:t>
            </a:r>
            <a:r>
              <a:rPr kumimoji="1" lang="en-US" altLang="zh-CN"/>
              <a:t>/</a:t>
            </a:r>
            <a:r>
              <a:rPr kumimoji="1" lang="zh-CN" altLang="en-US"/>
              <a:t>不使用</a:t>
            </a:r>
            <a:r>
              <a:rPr kumimoji="1" lang="en-US" altLang="zh-CN"/>
              <a:t>GCN</a:t>
            </a:r>
          </a:p>
          <a:p>
            <a:r>
              <a:rPr kumimoji="1" lang="en-US" altLang="zh-CN"/>
              <a:t>N</a:t>
            </a:r>
            <a:r>
              <a:rPr kumimoji="1" lang="zh-CN" altLang="en-US"/>
              <a:t>代表聚类中心的数量</a:t>
            </a:r>
            <a:endParaRPr kumimoji="1" lang="en-US" altLang="zh-CN"/>
          </a:p>
          <a:p>
            <a:r>
              <a:rPr kumimoji="1" lang="en-US" altLang="zh-CN"/>
              <a:t>d1</a:t>
            </a:r>
            <a:r>
              <a:rPr kumimoji="1" lang="zh-CN" altLang="en-US"/>
              <a:t>代表</a:t>
            </a:r>
            <a:r>
              <a:rPr kumimoji="1" lang="en-US" altLang="zh-CN"/>
              <a:t>GCN</a:t>
            </a:r>
            <a:r>
              <a:rPr kumimoji="1" lang="zh-CN" altLang="en-US"/>
              <a:t>网络第一层的维度</a:t>
            </a:r>
            <a:endParaRPr kumimoji="1" lang="en-US" altLang="zh-CN"/>
          </a:p>
          <a:p>
            <a:r>
              <a:rPr kumimoji="1" lang="zh-CN" altLang="en-US"/>
              <a:t>可以看到使用</a:t>
            </a:r>
            <a:r>
              <a:rPr kumimoji="1" lang="en-US" altLang="zh-CN"/>
              <a:t>GCN</a:t>
            </a:r>
            <a:r>
              <a:rPr kumimoji="1" lang="zh-CN" altLang="en-US"/>
              <a:t>的精度更高</a:t>
            </a:r>
            <a:endParaRPr kumimoji="1" lang="en-US" altLang="zh-CN"/>
          </a:p>
        </p:txBody>
      </p:sp>
      <p:sp>
        <p:nvSpPr>
          <p:cNvPr id="4" name="灯片编号占位符 3"/>
          <p:cNvSpPr>
            <a:spLocks noGrp="1"/>
          </p:cNvSpPr>
          <p:nvPr>
            <p:ph type="sldNum" sz="quarter" idx="5"/>
          </p:nvPr>
        </p:nvSpPr>
        <p:spPr/>
        <p:txBody>
          <a:bodyPr/>
          <a:lstStyle/>
          <a:p>
            <a:fld id="{25488352-6BF8-3549-A5F4-35EF26E73FA7}" type="slidenum">
              <a:rPr lang="en-US" altLang="zh-CN"/>
              <a:t>11</a:t>
            </a:fld>
            <a:endParaRPr kumimoji="1" lang="zh-CN" altLang="en-US"/>
          </a:p>
        </p:txBody>
      </p:sp>
    </p:spTree>
    <p:extLst>
      <p:ext uri="{BB962C8B-B14F-4D97-AF65-F5344CB8AC3E}">
        <p14:creationId xmlns:p14="http://schemas.microsoft.com/office/powerpoint/2010/main" val="40116692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Motic</a:t>
            </a:r>
            <a:r>
              <a:rPr kumimoji="1" lang="zh-CN" altLang="en-US"/>
              <a:t>（子集</a:t>
            </a:r>
            <a:r>
              <a:rPr kumimoji="1" lang="en-US" altLang="zh-CN"/>
              <a:t>1</a:t>
            </a:r>
            <a:r>
              <a:rPr kumimoji="1" lang="zh-CN" altLang="en-US"/>
              <a:t>，子集</a:t>
            </a:r>
            <a:r>
              <a:rPr kumimoji="1" lang="en-US" altLang="zh-CN"/>
              <a:t>2</a:t>
            </a:r>
            <a:r>
              <a:rPr kumimoji="1" lang="zh-CN" altLang="en-US"/>
              <a:t>，子集</a:t>
            </a:r>
            <a:r>
              <a:rPr kumimoji="1" lang="en-US" altLang="zh-CN"/>
              <a:t>1&amp;</a:t>
            </a:r>
            <a:r>
              <a:rPr kumimoji="1" lang="zh-CN" altLang="en-US"/>
              <a:t>子集</a:t>
            </a:r>
            <a:r>
              <a:rPr kumimoji="1" lang="en-US" altLang="zh-CN"/>
              <a:t>2</a:t>
            </a:r>
            <a:r>
              <a:rPr kumimoji="1" lang="zh-CN" altLang="en-US"/>
              <a:t>）</a:t>
            </a:r>
            <a:endParaRPr kumimoji="1" lang="en-US" altLang="zh-CN"/>
          </a:p>
          <a:p>
            <a:r>
              <a:rPr kumimoji="1" lang="zh-CN" altLang="en-US"/>
              <a:t>使用</a:t>
            </a:r>
            <a:r>
              <a:rPr kumimoji="1" lang="en-US" altLang="zh-CN"/>
              <a:t>/</a:t>
            </a:r>
            <a:r>
              <a:rPr kumimoji="1" lang="zh-CN" altLang="en-US"/>
              <a:t>不使用</a:t>
            </a:r>
            <a:r>
              <a:rPr kumimoji="1" lang="en-US" altLang="zh-CN"/>
              <a:t>GCN</a:t>
            </a:r>
          </a:p>
          <a:p>
            <a:r>
              <a:rPr kumimoji="1" lang="en-US" altLang="zh-CN"/>
              <a:t>N</a:t>
            </a:r>
            <a:r>
              <a:rPr kumimoji="1" lang="zh-CN" altLang="en-US"/>
              <a:t>代表聚类中心的数量</a:t>
            </a:r>
            <a:endParaRPr kumimoji="1" lang="en-US" altLang="zh-CN"/>
          </a:p>
          <a:p>
            <a:r>
              <a:rPr kumimoji="1" lang="en-US" altLang="zh-CN"/>
              <a:t>d1</a:t>
            </a:r>
            <a:r>
              <a:rPr kumimoji="1" lang="zh-CN" altLang="en-US"/>
              <a:t>代表</a:t>
            </a:r>
            <a:r>
              <a:rPr kumimoji="1" lang="en-US" altLang="zh-CN"/>
              <a:t>GCN</a:t>
            </a:r>
            <a:r>
              <a:rPr kumimoji="1" lang="zh-CN" altLang="en-US"/>
              <a:t>网络第一层的维度</a:t>
            </a:r>
            <a:endParaRPr kumimoji="1" lang="en-US" altLang="zh-CN"/>
          </a:p>
        </p:txBody>
      </p:sp>
      <p:sp>
        <p:nvSpPr>
          <p:cNvPr id="4" name="灯片编号占位符 3"/>
          <p:cNvSpPr>
            <a:spLocks noGrp="1"/>
          </p:cNvSpPr>
          <p:nvPr>
            <p:ph type="sldNum" sz="quarter" idx="5"/>
          </p:nvPr>
        </p:nvSpPr>
        <p:spPr/>
        <p:txBody>
          <a:bodyPr/>
          <a:lstStyle/>
          <a:p>
            <a:fld id="{25488352-6BF8-3549-A5F4-35EF26E73FA7}" type="slidenum">
              <a:rPr lang="en-US" altLang="zh-CN"/>
              <a:t>12</a:t>
            </a:fld>
            <a:endParaRPr kumimoji="1" lang="zh-CN" altLang="en-US"/>
          </a:p>
        </p:txBody>
      </p:sp>
    </p:spTree>
    <p:extLst>
      <p:ext uri="{BB962C8B-B14F-4D97-AF65-F5344CB8AC3E}">
        <p14:creationId xmlns:p14="http://schemas.microsoft.com/office/powerpoint/2010/main" val="26104283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densenet-121</a:t>
            </a:r>
            <a:r>
              <a:rPr kumimoji="1" lang="zh-CN" altLang="en-US"/>
              <a:t>的精度就已经超过前四个方法</a:t>
            </a:r>
            <a:endParaRPr kumimoji="1" lang="en-US" altLang="zh-CN"/>
          </a:p>
          <a:p>
            <a:r>
              <a:rPr kumimoji="1" lang="zh-CN" altLang="en-US"/>
              <a:t>本文提出的方法精度更高，需要注意的是，使用</a:t>
            </a:r>
            <a:r>
              <a:rPr kumimoji="1" lang="en-US" altLang="zh-CN"/>
              <a:t>GCN</a:t>
            </a:r>
            <a:r>
              <a:rPr kumimoji="1" lang="zh-CN" altLang="en-US"/>
              <a:t>后的性能比不使用要好，四个指标都达到了最高精度</a:t>
            </a:r>
          </a:p>
        </p:txBody>
      </p:sp>
      <p:sp>
        <p:nvSpPr>
          <p:cNvPr id="4" name="灯片编号占位符 3"/>
          <p:cNvSpPr>
            <a:spLocks noGrp="1"/>
          </p:cNvSpPr>
          <p:nvPr>
            <p:ph type="sldNum" sz="quarter" idx="5"/>
          </p:nvPr>
        </p:nvSpPr>
        <p:spPr/>
        <p:txBody>
          <a:bodyPr/>
          <a:lstStyle/>
          <a:p>
            <a:fld id="{25488352-6BF8-3549-A5F4-35EF26E73FA7}" type="slidenum">
              <a:rPr lang="en-US" altLang="zh-CN"/>
              <a:t>13</a:t>
            </a:fld>
            <a:endParaRPr kumimoji="1" lang="zh-CN" altLang="en-US"/>
          </a:p>
        </p:txBody>
      </p:sp>
    </p:spTree>
    <p:extLst>
      <p:ext uri="{BB962C8B-B14F-4D97-AF65-F5344CB8AC3E}">
        <p14:creationId xmlns:p14="http://schemas.microsoft.com/office/powerpoint/2010/main" val="25596615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上图展示了所有方法结果的混淆矩阵，</a:t>
            </a:r>
            <a:r>
              <a:rPr kumimoji="1" lang="en-US" altLang="zh-CN"/>
              <a:t>a</a:t>
            </a:r>
            <a:r>
              <a:rPr kumimoji="1" lang="zh-CN" altLang="en-US"/>
              <a:t>的分类精度较差，</a:t>
            </a:r>
            <a:r>
              <a:rPr kumimoji="1" lang="en-US" altLang="zh-CN"/>
              <a:t>bcde</a:t>
            </a:r>
            <a:r>
              <a:rPr kumimoji="1" lang="zh-CN" altLang="en-US"/>
              <a:t>基于</a:t>
            </a:r>
            <a:r>
              <a:rPr kumimoji="1" lang="en-US" altLang="zh-CN"/>
              <a:t>CNN</a:t>
            </a:r>
            <a:r>
              <a:rPr kumimoji="1" lang="zh-CN" altLang="en-US"/>
              <a:t>后精度有了明显提高。其中，</a:t>
            </a:r>
            <a:r>
              <a:rPr kumimoji="1" lang="en-US" altLang="zh-CN"/>
              <a:t>densenet</a:t>
            </a:r>
            <a:r>
              <a:rPr kumimoji="1" lang="zh-CN" altLang="en-US"/>
              <a:t>的精度都超过了</a:t>
            </a:r>
            <a:r>
              <a:rPr kumimoji="1" lang="en-US" altLang="zh-CN"/>
              <a:t>90%</a:t>
            </a:r>
            <a:r>
              <a:rPr kumimoji="1" lang="zh-CN" altLang="en-US"/>
              <a:t>，但对空泡细胞（最有挑战的细胞）的误分类率较高，容易将其分类为变质性细胞（</a:t>
            </a:r>
            <a:r>
              <a:rPr kumimoji="1" lang="en-US" altLang="zh-CN"/>
              <a:t>4.91%</a:t>
            </a:r>
            <a:r>
              <a:rPr kumimoji="1" lang="zh-CN" altLang="en-US"/>
              <a:t>）；</a:t>
            </a:r>
            <a:r>
              <a:rPr kumimoji="1" lang="en-US" altLang="zh-CN"/>
              <a:t>fg</a:t>
            </a:r>
            <a:r>
              <a:rPr kumimoji="1" lang="zh-CN" altLang="en-US"/>
              <a:t>展示了本文提出方法的精度，无论是正常细胞还是良性细胞分类结果都优于</a:t>
            </a:r>
            <a:r>
              <a:rPr kumimoji="1" lang="en-US" altLang="zh-CN"/>
              <a:t>densenet</a:t>
            </a:r>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14</a:t>
            </a:fld>
            <a:endParaRPr kumimoji="1" lang="zh-CN" altLang="en-US"/>
          </a:p>
        </p:txBody>
      </p:sp>
    </p:spTree>
    <p:extLst>
      <p:ext uri="{BB962C8B-B14F-4D97-AF65-F5344CB8AC3E}">
        <p14:creationId xmlns:p14="http://schemas.microsoft.com/office/powerpoint/2010/main" val="30793803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可以看到，本文的方法全面优于前五种</a:t>
            </a:r>
            <a:r>
              <a:rPr kumimoji="1" lang="en-US" altLang="zh-CN"/>
              <a:t>SOTA</a:t>
            </a:r>
            <a:r>
              <a:rPr kumimoji="1" lang="zh-CN" altLang="en-US"/>
              <a:t>方法。注意到，当使用混合数据集时，精度并没有如预期一样得到提高，这表明染色差异对分类性能有重要影响，但总体分类结果优于其他方法，特异性与</a:t>
            </a:r>
            <a:r>
              <a:rPr kumimoji="1" lang="en-US" altLang="zh-CN"/>
              <a:t>densenet</a:t>
            </a:r>
            <a:r>
              <a:rPr kumimoji="1" lang="zh-CN" altLang="en-US"/>
              <a:t>相当。另外，不使用</a:t>
            </a:r>
            <a:r>
              <a:rPr kumimoji="1" lang="en-US" altLang="zh-CN"/>
              <a:t>GCN</a:t>
            </a:r>
            <a:r>
              <a:rPr kumimoji="1" lang="zh-CN" altLang="en-US"/>
              <a:t>的方法性能低于</a:t>
            </a:r>
            <a:r>
              <a:rPr kumimoji="1" lang="en-US" altLang="zh-CN"/>
              <a:t>densenet</a:t>
            </a:r>
            <a:r>
              <a:rPr kumimoji="1" lang="zh-CN" altLang="en-US"/>
              <a:t>，这表明染色差异影响聚类结构，并可能导致具有相似性的细胞被视为来自不同的聚类，因此可以推测不使用</a:t>
            </a:r>
            <a:r>
              <a:rPr kumimoji="1" lang="en-US" altLang="zh-CN"/>
              <a:t>GCN</a:t>
            </a:r>
            <a:r>
              <a:rPr kumimoji="1" lang="zh-CN" altLang="en-US"/>
              <a:t>的方法可能并没有很好地利用图像之间的关系，生成的特征表示可能没有区别。</a:t>
            </a:r>
          </a:p>
        </p:txBody>
      </p:sp>
      <p:sp>
        <p:nvSpPr>
          <p:cNvPr id="4" name="灯片编号占位符 3"/>
          <p:cNvSpPr>
            <a:spLocks noGrp="1"/>
          </p:cNvSpPr>
          <p:nvPr>
            <p:ph type="sldNum" sz="quarter" idx="5"/>
          </p:nvPr>
        </p:nvSpPr>
        <p:spPr/>
        <p:txBody>
          <a:bodyPr/>
          <a:lstStyle/>
          <a:p>
            <a:fld id="{25488352-6BF8-3549-A5F4-35EF26E73FA7}" type="slidenum">
              <a:rPr lang="en-US" altLang="zh-CN"/>
              <a:t>15</a:t>
            </a:fld>
            <a:endParaRPr kumimoji="1" lang="zh-CN" altLang="en-US"/>
          </a:p>
        </p:txBody>
      </p:sp>
    </p:spTree>
    <p:extLst>
      <p:ext uri="{BB962C8B-B14F-4D97-AF65-F5344CB8AC3E}">
        <p14:creationId xmlns:p14="http://schemas.microsoft.com/office/powerpoint/2010/main" val="7221589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子集</a:t>
            </a:r>
            <a:r>
              <a:rPr kumimoji="1" lang="en-US" altLang="zh-CN"/>
              <a:t>1</a:t>
            </a:r>
          </a:p>
          <a:p>
            <a:r>
              <a:rPr kumimoji="1" lang="zh-CN" altLang="en-US"/>
              <a:t>由于数据量有限，腺细胞的分类结果不尽人意。</a:t>
            </a:r>
            <a:endParaRPr kumimoji="1" lang="en-US" altLang="zh-CN"/>
          </a:p>
          <a:p>
            <a:r>
              <a:rPr kumimoji="1" lang="zh-CN" altLang="en-US"/>
              <a:t>异常细胞的结果（后三个）低于浅表细胞，中层细胞和粒细胞，这是因为异常细胞具有较高的类间相似性，从而增加了分类的难度。注意到，与</a:t>
            </a:r>
            <a:r>
              <a:rPr lang="en-US" altLang="zh-CN" sz="1800">
                <a:effectLst/>
                <a:latin typeface="Calibri" panose="020F0502020204030204" pitchFamily="34" charset="0"/>
                <a:ea typeface="Calibri" panose="020F0502020204030204" pitchFamily="34" charset="0"/>
              </a:rPr>
              <a:t>SIPaKMeD</a:t>
            </a:r>
            <a:r>
              <a:rPr lang="zh-CN" altLang="zh-CN" sz="1800">
                <a:effectLst/>
                <a:ea typeface="Calibri" panose="020F0502020204030204" pitchFamily="34" charset="0"/>
              </a:rPr>
              <a:t>数据集的结果相似</a:t>
            </a:r>
            <a:r>
              <a:rPr lang="zh-CN" altLang="en-US" sz="1800">
                <a:effectLst/>
                <a:ea typeface="Calibri" panose="020F0502020204030204" pitchFamily="34" charset="0"/>
              </a:rPr>
              <a:t>，空泡细胞仍然是最具挑战性的类别（误分类率</a:t>
            </a:r>
            <a:r>
              <a:rPr lang="en-US" altLang="zh-CN" sz="1800">
                <a:effectLst/>
                <a:ea typeface="Calibri" panose="020F0502020204030204" pitchFamily="34" charset="0"/>
              </a:rPr>
              <a:t>20.87%</a:t>
            </a:r>
            <a:r>
              <a:rPr lang="zh-CN" altLang="en-US" sz="1800">
                <a:effectLst/>
                <a:ea typeface="Calibri" panose="020F0502020204030204" pitchFamily="34" charset="0"/>
              </a:rPr>
              <a:t>），易分类为浅表细胞，非典型细胞和粒细胞，其他方法也是一样。</a:t>
            </a:r>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16</a:t>
            </a:fld>
            <a:endParaRPr kumimoji="1" lang="zh-CN" altLang="en-US"/>
          </a:p>
        </p:txBody>
      </p:sp>
    </p:spTree>
    <p:extLst>
      <p:ext uri="{BB962C8B-B14F-4D97-AF65-F5344CB8AC3E}">
        <p14:creationId xmlns:p14="http://schemas.microsoft.com/office/powerpoint/2010/main" val="39193615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子集</a:t>
            </a:r>
            <a:r>
              <a:rPr kumimoji="1" lang="en-US" altLang="zh-CN"/>
              <a:t>2</a:t>
            </a:r>
          </a:p>
          <a:p>
            <a:r>
              <a:rPr kumimoji="1" lang="zh-CN" altLang="en-US"/>
              <a:t>可以看到中层细胞的精度低于子集</a:t>
            </a:r>
            <a:r>
              <a:rPr kumimoji="1" lang="en-US" altLang="zh-CN"/>
              <a:t>1</a:t>
            </a:r>
            <a:r>
              <a:rPr kumimoji="1" lang="zh-CN" altLang="en-US"/>
              <a:t>的结果，并且它最容易被归为表层细胞，这可能是因为</a:t>
            </a:r>
            <a:r>
              <a:rPr kumimoji="1" lang="en-US" altLang="zh-CN"/>
              <a:t>motic</a:t>
            </a:r>
            <a:r>
              <a:rPr kumimoji="1" lang="zh-CN" altLang="en-US"/>
              <a:t>实验室染色的中层细胞和表层细胞有很强的相似性，极小的类间差异导致误分类率较高。此外，由于训练数据较小，子集</a:t>
            </a:r>
            <a:r>
              <a:rPr kumimoji="1" lang="en-US" altLang="zh-CN"/>
              <a:t>2</a:t>
            </a:r>
            <a:r>
              <a:rPr kumimoji="1" lang="zh-CN" altLang="en-US"/>
              <a:t>中的空泡细胞分类精度最低</a:t>
            </a:r>
          </a:p>
        </p:txBody>
      </p:sp>
      <p:sp>
        <p:nvSpPr>
          <p:cNvPr id="4" name="灯片编号占位符 3"/>
          <p:cNvSpPr>
            <a:spLocks noGrp="1"/>
          </p:cNvSpPr>
          <p:nvPr>
            <p:ph type="sldNum" sz="quarter" idx="5"/>
          </p:nvPr>
        </p:nvSpPr>
        <p:spPr/>
        <p:txBody>
          <a:bodyPr/>
          <a:lstStyle/>
          <a:p>
            <a:fld id="{25488352-6BF8-3549-A5F4-35EF26E73FA7}" type="slidenum">
              <a:rPr lang="en-US" altLang="zh-CN"/>
              <a:t>17</a:t>
            </a:fld>
            <a:endParaRPr kumimoji="1" lang="zh-CN" altLang="en-US"/>
          </a:p>
        </p:txBody>
      </p:sp>
    </p:spTree>
    <p:extLst>
      <p:ext uri="{BB962C8B-B14F-4D97-AF65-F5344CB8AC3E}">
        <p14:creationId xmlns:p14="http://schemas.microsoft.com/office/powerpoint/2010/main" val="12351759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当把方法应用到混合数据集上时，所有的方法的分类结果并没有得到很大的提升，这证明染色差异影响分类性能。在这种情况下，使用</a:t>
            </a:r>
            <a:r>
              <a:rPr kumimoji="1" lang="en-US" altLang="zh-CN"/>
              <a:t>GCN</a:t>
            </a:r>
            <a:r>
              <a:rPr kumimoji="1" lang="zh-CN" altLang="en-US"/>
              <a:t>的方法还是获得了最好的分类结果，值得注意的是，中层细胞和空泡细胞的分类精度对比子集</a:t>
            </a:r>
            <a:r>
              <a:rPr kumimoji="1" lang="en-US" altLang="zh-CN"/>
              <a:t>2</a:t>
            </a:r>
            <a:r>
              <a:rPr kumimoji="1" lang="zh-CN" altLang="en-US"/>
              <a:t>显著提高，这是因为训练数据的增加很大程度上提高了分类的精度，但是染色差异限制了性能的提升。此外，空泡细胞的误分类问题尚未完全解决，仍容易分为非典型细胞、表层细胞和粒细胞。</a:t>
            </a:r>
          </a:p>
        </p:txBody>
      </p:sp>
      <p:sp>
        <p:nvSpPr>
          <p:cNvPr id="4" name="灯片编号占位符 3"/>
          <p:cNvSpPr>
            <a:spLocks noGrp="1"/>
          </p:cNvSpPr>
          <p:nvPr>
            <p:ph type="sldNum" sz="quarter" idx="5"/>
          </p:nvPr>
        </p:nvSpPr>
        <p:spPr/>
        <p:txBody>
          <a:bodyPr/>
          <a:lstStyle/>
          <a:p>
            <a:fld id="{25488352-6BF8-3549-A5F4-35EF26E73FA7}" type="slidenum">
              <a:rPr lang="en-US" altLang="zh-CN"/>
              <a:t>18</a:t>
            </a:fld>
            <a:endParaRPr kumimoji="1" lang="zh-CN" altLang="en-US"/>
          </a:p>
        </p:txBody>
      </p:sp>
    </p:spTree>
    <p:extLst>
      <p:ext uri="{BB962C8B-B14F-4D97-AF65-F5344CB8AC3E}">
        <p14:creationId xmlns:p14="http://schemas.microsoft.com/office/powerpoint/2010/main" val="3918057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19</a:t>
            </a:fld>
            <a:endParaRPr kumimoji="1" lang="zh-CN" altLang="en-US"/>
          </a:p>
        </p:txBody>
      </p:sp>
    </p:spTree>
    <p:extLst>
      <p:ext uri="{BB962C8B-B14F-4D97-AF65-F5344CB8AC3E}">
        <p14:creationId xmlns:p14="http://schemas.microsoft.com/office/powerpoint/2010/main" val="3627833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2</a:t>
            </a:fld>
            <a:endParaRPr kumimoji="1" lang="zh-CN" altLang="en-US"/>
          </a:p>
        </p:txBody>
      </p:sp>
    </p:spTree>
    <p:extLst>
      <p:ext uri="{BB962C8B-B14F-4D97-AF65-F5344CB8AC3E}">
        <p14:creationId xmlns:p14="http://schemas.microsoft.com/office/powerpoint/2010/main" val="8670288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可以看到，当考虑到额外的未标记的样本后，本文提出的方法性能得到了改善，这表明</a:t>
            </a:r>
            <a:r>
              <a:rPr kumimoji="1" lang="en-US" altLang="zh-CN"/>
              <a:t>k-means</a:t>
            </a:r>
            <a:r>
              <a:rPr kumimoji="1" lang="zh-CN" altLang="en-US"/>
              <a:t>聚类模块在未标记样本的帮助下找到了更合理的细胞特征潜在关系，也证明了使用</a:t>
            </a:r>
            <a:r>
              <a:rPr kumimoji="1" lang="en-US" altLang="zh-CN"/>
              <a:t>k-means</a:t>
            </a:r>
            <a:r>
              <a:rPr kumimoji="1" lang="zh-CN" altLang="en-US"/>
              <a:t>聚类生成图结构的优势巨大</a:t>
            </a:r>
          </a:p>
        </p:txBody>
      </p:sp>
      <p:sp>
        <p:nvSpPr>
          <p:cNvPr id="4" name="灯片编号占位符 3"/>
          <p:cNvSpPr>
            <a:spLocks noGrp="1"/>
          </p:cNvSpPr>
          <p:nvPr>
            <p:ph type="sldNum" sz="quarter" idx="5"/>
          </p:nvPr>
        </p:nvSpPr>
        <p:spPr/>
        <p:txBody>
          <a:bodyPr/>
          <a:lstStyle/>
          <a:p>
            <a:fld id="{25488352-6BF8-3549-A5F4-35EF26E73FA7}" type="slidenum">
              <a:rPr lang="en-US" altLang="zh-CN"/>
              <a:t>20</a:t>
            </a:fld>
            <a:endParaRPr kumimoji="1" lang="zh-CN" altLang="en-US"/>
          </a:p>
        </p:txBody>
      </p:sp>
    </p:spTree>
    <p:extLst>
      <p:ext uri="{BB962C8B-B14F-4D97-AF65-F5344CB8AC3E}">
        <p14:creationId xmlns:p14="http://schemas.microsoft.com/office/powerpoint/2010/main" val="21629768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此外，本文还将方法用于实际的宫颈细胞学筛查中，首先用目标检测得到候选细胞的边界框，然后用模型进行分类，如图所示，可以看到本文提出的方法对大多数细胞进行了正确分类。另一方面，注意到存在未检测到的细胞，导致筛选过程中被错误分类，这表明检测和分类在实际筛查系统中都非常重要。</a:t>
            </a:r>
          </a:p>
        </p:txBody>
      </p:sp>
      <p:sp>
        <p:nvSpPr>
          <p:cNvPr id="4" name="灯片编号占位符 3"/>
          <p:cNvSpPr>
            <a:spLocks noGrp="1"/>
          </p:cNvSpPr>
          <p:nvPr>
            <p:ph type="sldNum" sz="quarter" idx="5"/>
          </p:nvPr>
        </p:nvSpPr>
        <p:spPr/>
        <p:txBody>
          <a:bodyPr/>
          <a:lstStyle/>
          <a:p>
            <a:fld id="{25488352-6BF8-3549-A5F4-35EF26E73FA7}" type="slidenum">
              <a:rPr lang="en-US" altLang="zh-CN"/>
              <a:t>21</a:t>
            </a:fld>
            <a:endParaRPr kumimoji="1" lang="zh-CN" altLang="en-US"/>
          </a:p>
        </p:txBody>
      </p:sp>
    </p:spTree>
    <p:extLst>
      <p:ext uri="{BB962C8B-B14F-4D97-AF65-F5344CB8AC3E}">
        <p14:creationId xmlns:p14="http://schemas.microsoft.com/office/powerpoint/2010/main" val="1922006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22</a:t>
            </a:fld>
            <a:endParaRPr kumimoji="1" lang="zh-CN" altLang="en-US"/>
          </a:p>
        </p:txBody>
      </p:sp>
    </p:spTree>
    <p:extLst>
      <p:ext uri="{BB962C8B-B14F-4D97-AF65-F5344CB8AC3E}">
        <p14:creationId xmlns:p14="http://schemas.microsoft.com/office/powerpoint/2010/main" val="2304285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3</a:t>
            </a:fld>
            <a:endParaRPr kumimoji="1" lang="zh-CN" altLang="en-US"/>
          </a:p>
        </p:txBody>
      </p:sp>
    </p:spTree>
    <p:extLst>
      <p:ext uri="{BB962C8B-B14F-4D97-AF65-F5344CB8AC3E}">
        <p14:creationId xmlns:p14="http://schemas.microsoft.com/office/powerpoint/2010/main" val="947128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预训练的</a:t>
            </a:r>
            <a:r>
              <a:rPr kumimoji="1" lang="en-US" altLang="zh-CN"/>
              <a:t>CNN</a:t>
            </a:r>
            <a:r>
              <a:rPr kumimoji="1" lang="zh-CN" altLang="en-US"/>
              <a:t>提取特征</a:t>
            </a:r>
            <a:endParaRPr kumimoji="1" lang="en-US" altLang="zh-CN"/>
          </a:p>
          <a:p>
            <a:r>
              <a:rPr kumimoji="1" lang="zh-CN" altLang="en-US"/>
              <a:t>对特征执行</a:t>
            </a:r>
            <a:r>
              <a:rPr kumimoji="1" lang="en-US" altLang="zh-CN"/>
              <a:t>k-means</a:t>
            </a:r>
            <a:r>
              <a:rPr kumimoji="1" lang="zh-CN" altLang="en-US"/>
              <a:t>聚类，并获得聚类中心</a:t>
            </a:r>
            <a:endParaRPr kumimoji="1" lang="en-US" altLang="zh-CN"/>
          </a:p>
          <a:p>
            <a:r>
              <a:rPr kumimoji="1" lang="zh-CN" altLang="en-US"/>
              <a:t>根据聚类中心之间的联系建图</a:t>
            </a:r>
            <a:endParaRPr kumimoji="1" lang="en-US" altLang="zh-CN"/>
          </a:p>
          <a:p>
            <a:r>
              <a:rPr kumimoji="1" lang="zh-CN" altLang="en-US"/>
              <a:t>应用两层</a:t>
            </a:r>
            <a:r>
              <a:rPr kumimoji="1" lang="en-US" altLang="zh-CN"/>
              <a:t>GCN</a:t>
            </a:r>
            <a:r>
              <a:rPr kumimoji="1" lang="zh-CN" altLang="en-US"/>
              <a:t>学习图结构和节点特征，生成节点关系感知特征</a:t>
            </a:r>
            <a:endParaRPr kumimoji="1" lang="en-US" altLang="zh-CN"/>
          </a:p>
          <a:p>
            <a:r>
              <a:rPr kumimoji="1" lang="zh-CN" altLang="en-US"/>
              <a:t>所有由</a:t>
            </a:r>
            <a:r>
              <a:rPr kumimoji="1" lang="en-US" altLang="zh-CN"/>
              <a:t>GCN</a:t>
            </a:r>
            <a:r>
              <a:rPr kumimoji="1" lang="zh-CN" altLang="en-US"/>
              <a:t>编码的表示都以点积的形式并入</a:t>
            </a:r>
            <a:r>
              <a:rPr kumimoji="1" lang="en-US" altLang="zh-CN"/>
              <a:t>CNN</a:t>
            </a:r>
            <a:r>
              <a:rPr kumimoji="1" lang="zh-CN" altLang="en-US"/>
              <a:t>特征中</a:t>
            </a:r>
            <a:endParaRPr kumimoji="1" lang="en-US" altLang="zh-CN"/>
          </a:p>
          <a:p>
            <a:r>
              <a:rPr kumimoji="1" lang="zh-CN" altLang="en-US"/>
              <a:t>线性投影之后计算交叉熵损失</a:t>
            </a:r>
          </a:p>
        </p:txBody>
      </p:sp>
      <p:sp>
        <p:nvSpPr>
          <p:cNvPr id="4" name="灯片编号占位符 3"/>
          <p:cNvSpPr>
            <a:spLocks noGrp="1"/>
          </p:cNvSpPr>
          <p:nvPr>
            <p:ph type="sldNum" sz="quarter" idx="5"/>
          </p:nvPr>
        </p:nvSpPr>
        <p:spPr/>
        <p:txBody>
          <a:bodyPr/>
          <a:lstStyle/>
          <a:p>
            <a:fld id="{25488352-6BF8-3549-A5F4-35EF26E73FA7}" type="slidenum">
              <a:rPr lang="en-US" altLang="zh-CN"/>
              <a:t>4</a:t>
            </a:fld>
            <a:endParaRPr kumimoji="1" lang="zh-CN" altLang="en-US"/>
          </a:p>
        </p:txBody>
      </p:sp>
    </p:spTree>
    <p:extLst>
      <p:ext uri="{BB962C8B-B14F-4D97-AF65-F5344CB8AC3E}">
        <p14:creationId xmlns:p14="http://schemas.microsoft.com/office/powerpoint/2010/main" val="4099041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5</a:t>
            </a:fld>
            <a:endParaRPr kumimoji="1" lang="zh-CN" altLang="en-US"/>
          </a:p>
        </p:txBody>
      </p:sp>
    </p:spTree>
    <p:extLst>
      <p:ext uri="{BB962C8B-B14F-4D97-AF65-F5344CB8AC3E}">
        <p14:creationId xmlns:p14="http://schemas.microsoft.com/office/powerpoint/2010/main" val="9290752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6</a:t>
            </a:fld>
            <a:endParaRPr kumimoji="1" lang="zh-CN" altLang="en-US"/>
          </a:p>
        </p:txBody>
      </p:sp>
    </p:spTree>
    <p:extLst>
      <p:ext uri="{BB962C8B-B14F-4D97-AF65-F5344CB8AC3E}">
        <p14:creationId xmlns:p14="http://schemas.microsoft.com/office/powerpoint/2010/main" val="14122932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7</a:t>
            </a:fld>
            <a:endParaRPr kumimoji="1" lang="zh-CN" altLang="en-US"/>
          </a:p>
        </p:txBody>
      </p:sp>
    </p:spTree>
    <p:extLst>
      <p:ext uri="{BB962C8B-B14F-4D97-AF65-F5344CB8AC3E}">
        <p14:creationId xmlns:p14="http://schemas.microsoft.com/office/powerpoint/2010/main" val="38600952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8</a:t>
            </a:fld>
            <a:endParaRPr kumimoji="1" lang="zh-CN" altLang="en-US"/>
          </a:p>
        </p:txBody>
      </p:sp>
    </p:spTree>
    <p:extLst>
      <p:ext uri="{BB962C8B-B14F-4D97-AF65-F5344CB8AC3E}">
        <p14:creationId xmlns:p14="http://schemas.microsoft.com/office/powerpoint/2010/main" val="6280444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9</a:t>
            </a:fld>
            <a:endParaRPr kumimoji="1" lang="zh-CN" altLang="en-US"/>
          </a:p>
        </p:txBody>
      </p:sp>
    </p:spTree>
    <p:extLst>
      <p:ext uri="{BB962C8B-B14F-4D97-AF65-F5344CB8AC3E}">
        <p14:creationId xmlns:p14="http://schemas.microsoft.com/office/powerpoint/2010/main" val="1365396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FACC2-3C17-1E6A-2275-A782F1D8B84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N"/>
          </a:p>
        </p:txBody>
      </p:sp>
      <p:sp>
        <p:nvSpPr>
          <p:cNvPr id="3" name="Subtitle 2">
            <a:extLst>
              <a:ext uri="{FF2B5EF4-FFF2-40B4-BE49-F238E27FC236}">
                <a16:creationId xmlns:a16="http://schemas.microsoft.com/office/drawing/2014/main" id="{9B062632-BB44-BB9F-EE48-4DE710CAC1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4" name="Date Placeholder 3">
            <a:extLst>
              <a:ext uri="{FF2B5EF4-FFF2-40B4-BE49-F238E27FC236}">
                <a16:creationId xmlns:a16="http://schemas.microsoft.com/office/drawing/2014/main" id="{527DB2C2-FA49-A8AA-922B-C36F3390BDAB}"/>
              </a:ext>
            </a:extLst>
          </p:cNvPr>
          <p:cNvSpPr>
            <a:spLocks noGrp="1"/>
          </p:cNvSpPr>
          <p:nvPr>
            <p:ph type="dt" sz="half" idx="10"/>
          </p:nvPr>
        </p:nvSpPr>
        <p:spPr/>
        <p:txBody>
          <a:bodyPr/>
          <a:lstStyle/>
          <a:p>
            <a:fld id="{04EB78F6-3663-2441-8164-DFB2DF817F7B}" type="datetimeFigureOut">
              <a:rPr lang="en-CN" smtClean="0"/>
              <a:t>10/27/22</a:t>
            </a:fld>
            <a:endParaRPr lang="en-CN"/>
          </a:p>
        </p:txBody>
      </p:sp>
      <p:sp>
        <p:nvSpPr>
          <p:cNvPr id="5" name="Footer Placeholder 4">
            <a:extLst>
              <a:ext uri="{FF2B5EF4-FFF2-40B4-BE49-F238E27FC236}">
                <a16:creationId xmlns:a16="http://schemas.microsoft.com/office/drawing/2014/main" id="{18D10F81-5949-FC9F-AA11-1317CE7F6CE7}"/>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47A5508B-74D0-E5F0-C981-F5B8C3559917}"/>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30057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8C8A0-F469-FD13-93E5-BC3D56652B40}"/>
              </a:ext>
            </a:extLst>
          </p:cNvPr>
          <p:cNvSpPr>
            <a:spLocks noGrp="1"/>
          </p:cNvSpPr>
          <p:nvPr>
            <p:ph type="title"/>
          </p:nvPr>
        </p:nvSpPr>
        <p:spPr/>
        <p:txBody>
          <a:bodyPr/>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DD156B86-5E8B-3485-C1AD-14748243953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546A1046-EDF7-D400-BE60-05ABF746611B}"/>
              </a:ext>
            </a:extLst>
          </p:cNvPr>
          <p:cNvSpPr>
            <a:spLocks noGrp="1"/>
          </p:cNvSpPr>
          <p:nvPr>
            <p:ph type="dt" sz="half" idx="10"/>
          </p:nvPr>
        </p:nvSpPr>
        <p:spPr/>
        <p:txBody>
          <a:bodyPr/>
          <a:lstStyle/>
          <a:p>
            <a:fld id="{04EB78F6-3663-2441-8164-DFB2DF817F7B}" type="datetimeFigureOut">
              <a:rPr lang="en-CN" smtClean="0"/>
              <a:t>10/27/22</a:t>
            </a:fld>
            <a:endParaRPr lang="en-CN"/>
          </a:p>
        </p:txBody>
      </p:sp>
      <p:sp>
        <p:nvSpPr>
          <p:cNvPr id="5" name="Footer Placeholder 4">
            <a:extLst>
              <a:ext uri="{FF2B5EF4-FFF2-40B4-BE49-F238E27FC236}">
                <a16:creationId xmlns:a16="http://schemas.microsoft.com/office/drawing/2014/main" id="{1FF634CE-A299-6A14-8D65-8527B7FB4C6D}"/>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6C03B087-BE11-84A4-CAFE-B201F1632A24}"/>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2827824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95A61D-FFCA-69CF-EC44-C103500FD93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621F125E-9A0B-E0A6-56FE-0B14E8AADA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FAD77B2B-9CF9-98C4-DC14-DE0CD31DCB13}"/>
              </a:ext>
            </a:extLst>
          </p:cNvPr>
          <p:cNvSpPr>
            <a:spLocks noGrp="1"/>
          </p:cNvSpPr>
          <p:nvPr>
            <p:ph type="dt" sz="half" idx="10"/>
          </p:nvPr>
        </p:nvSpPr>
        <p:spPr/>
        <p:txBody>
          <a:bodyPr/>
          <a:lstStyle/>
          <a:p>
            <a:fld id="{04EB78F6-3663-2441-8164-DFB2DF817F7B}" type="datetimeFigureOut">
              <a:rPr lang="en-CN" smtClean="0"/>
              <a:t>10/27/22</a:t>
            </a:fld>
            <a:endParaRPr lang="en-CN"/>
          </a:p>
        </p:txBody>
      </p:sp>
      <p:sp>
        <p:nvSpPr>
          <p:cNvPr id="5" name="Footer Placeholder 4">
            <a:extLst>
              <a:ext uri="{FF2B5EF4-FFF2-40B4-BE49-F238E27FC236}">
                <a16:creationId xmlns:a16="http://schemas.microsoft.com/office/drawing/2014/main" id="{B2AFDC0A-7413-2A47-C477-1C123ED7AA10}"/>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7D919FD6-91AA-04FF-AD5E-C1E4BE7EB7ED}"/>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2342106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97AFE-BF3E-68B8-2833-255BD3D63305}"/>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4B72E7EB-9A34-BEEE-6FD0-9866B82BD3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7083D902-5D85-1658-57B1-97E5589DE4E3}"/>
              </a:ext>
            </a:extLst>
          </p:cNvPr>
          <p:cNvSpPr>
            <a:spLocks noGrp="1"/>
          </p:cNvSpPr>
          <p:nvPr>
            <p:ph type="dt" sz="half" idx="10"/>
          </p:nvPr>
        </p:nvSpPr>
        <p:spPr/>
        <p:txBody>
          <a:bodyPr/>
          <a:lstStyle/>
          <a:p>
            <a:fld id="{04EB78F6-3663-2441-8164-DFB2DF817F7B}" type="datetimeFigureOut">
              <a:rPr lang="en-CN" smtClean="0"/>
              <a:t>10/27/22</a:t>
            </a:fld>
            <a:endParaRPr lang="en-CN"/>
          </a:p>
        </p:txBody>
      </p:sp>
      <p:sp>
        <p:nvSpPr>
          <p:cNvPr id="5" name="Footer Placeholder 4">
            <a:extLst>
              <a:ext uri="{FF2B5EF4-FFF2-40B4-BE49-F238E27FC236}">
                <a16:creationId xmlns:a16="http://schemas.microsoft.com/office/drawing/2014/main" id="{B971A4CE-A884-31FE-7E35-B7591FA38FFF}"/>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DB260EF3-1F4D-1CF3-B7E5-E6D20AB58F8B}"/>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667514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75C15-9BC8-B966-A6E5-387357F27C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N"/>
          </a:p>
        </p:txBody>
      </p:sp>
      <p:sp>
        <p:nvSpPr>
          <p:cNvPr id="3" name="Text Placeholder 2">
            <a:extLst>
              <a:ext uri="{FF2B5EF4-FFF2-40B4-BE49-F238E27FC236}">
                <a16:creationId xmlns:a16="http://schemas.microsoft.com/office/drawing/2014/main" id="{45027171-1167-349F-56FD-73028CCC30A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A91F0E1-0DCC-E1A6-0FF2-686A6907FCFD}"/>
              </a:ext>
            </a:extLst>
          </p:cNvPr>
          <p:cNvSpPr>
            <a:spLocks noGrp="1"/>
          </p:cNvSpPr>
          <p:nvPr>
            <p:ph type="dt" sz="half" idx="10"/>
          </p:nvPr>
        </p:nvSpPr>
        <p:spPr/>
        <p:txBody>
          <a:bodyPr/>
          <a:lstStyle/>
          <a:p>
            <a:fld id="{04EB78F6-3663-2441-8164-DFB2DF817F7B}" type="datetimeFigureOut">
              <a:rPr lang="en-CN" smtClean="0"/>
              <a:t>10/27/22</a:t>
            </a:fld>
            <a:endParaRPr lang="en-CN"/>
          </a:p>
        </p:txBody>
      </p:sp>
      <p:sp>
        <p:nvSpPr>
          <p:cNvPr id="5" name="Footer Placeholder 4">
            <a:extLst>
              <a:ext uri="{FF2B5EF4-FFF2-40B4-BE49-F238E27FC236}">
                <a16:creationId xmlns:a16="http://schemas.microsoft.com/office/drawing/2014/main" id="{CCFEE4A9-BB8A-8D8D-F44C-86DAC207C3DF}"/>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448B6183-A2F2-B98E-D85C-DACC33ADB160}"/>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663816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FCD0-5C84-1DF3-1063-6A3BA9A5D37A}"/>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A3E12637-5888-CDBE-42E0-5D8BAB7F48C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Content Placeholder 3">
            <a:extLst>
              <a:ext uri="{FF2B5EF4-FFF2-40B4-BE49-F238E27FC236}">
                <a16:creationId xmlns:a16="http://schemas.microsoft.com/office/drawing/2014/main" id="{F66A7526-25A7-A7FB-2B3D-1FD417F4102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Date Placeholder 4">
            <a:extLst>
              <a:ext uri="{FF2B5EF4-FFF2-40B4-BE49-F238E27FC236}">
                <a16:creationId xmlns:a16="http://schemas.microsoft.com/office/drawing/2014/main" id="{5F206A78-C1B4-73CD-DF58-E030FF36E866}"/>
              </a:ext>
            </a:extLst>
          </p:cNvPr>
          <p:cNvSpPr>
            <a:spLocks noGrp="1"/>
          </p:cNvSpPr>
          <p:nvPr>
            <p:ph type="dt" sz="half" idx="10"/>
          </p:nvPr>
        </p:nvSpPr>
        <p:spPr/>
        <p:txBody>
          <a:bodyPr/>
          <a:lstStyle/>
          <a:p>
            <a:fld id="{04EB78F6-3663-2441-8164-DFB2DF817F7B}" type="datetimeFigureOut">
              <a:rPr lang="en-CN" smtClean="0"/>
              <a:t>10/27/22</a:t>
            </a:fld>
            <a:endParaRPr lang="en-CN"/>
          </a:p>
        </p:txBody>
      </p:sp>
      <p:sp>
        <p:nvSpPr>
          <p:cNvPr id="6" name="Footer Placeholder 5">
            <a:extLst>
              <a:ext uri="{FF2B5EF4-FFF2-40B4-BE49-F238E27FC236}">
                <a16:creationId xmlns:a16="http://schemas.microsoft.com/office/drawing/2014/main" id="{CDDBFDDF-EB8F-6AB1-DD5F-237F8AD8A863}"/>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4B6E87C6-2B5E-24B7-E060-9BFE2C749D13}"/>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2230700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CBD11-D92B-D169-F698-EFB3012F3196}"/>
              </a:ext>
            </a:extLst>
          </p:cNvPr>
          <p:cNvSpPr>
            <a:spLocks noGrp="1"/>
          </p:cNvSpPr>
          <p:nvPr>
            <p:ph type="title"/>
          </p:nvPr>
        </p:nvSpPr>
        <p:spPr>
          <a:xfrm>
            <a:off x="839788" y="365125"/>
            <a:ext cx="10515600" cy="1325563"/>
          </a:xfrm>
        </p:spPr>
        <p:txBody>
          <a:bodyPr/>
          <a:lstStyle/>
          <a:p>
            <a:r>
              <a:rPr lang="en-US"/>
              <a:t>Click to edit Master title style</a:t>
            </a:r>
            <a:endParaRPr lang="en-CN"/>
          </a:p>
        </p:txBody>
      </p:sp>
      <p:sp>
        <p:nvSpPr>
          <p:cNvPr id="3" name="Text Placeholder 2">
            <a:extLst>
              <a:ext uri="{FF2B5EF4-FFF2-40B4-BE49-F238E27FC236}">
                <a16:creationId xmlns:a16="http://schemas.microsoft.com/office/drawing/2014/main" id="{E8E2A040-A977-B601-49C5-909081CC7E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E8DCFD3-D6A3-A5A6-2612-39321BEB23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Text Placeholder 4">
            <a:extLst>
              <a:ext uri="{FF2B5EF4-FFF2-40B4-BE49-F238E27FC236}">
                <a16:creationId xmlns:a16="http://schemas.microsoft.com/office/drawing/2014/main" id="{0BFD6749-907E-0FC2-855E-255008C943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C1CAB1-7EC1-8973-9D12-0C16DBA1CC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7" name="Date Placeholder 6">
            <a:extLst>
              <a:ext uri="{FF2B5EF4-FFF2-40B4-BE49-F238E27FC236}">
                <a16:creationId xmlns:a16="http://schemas.microsoft.com/office/drawing/2014/main" id="{900BCA92-3B32-0BFE-2E2A-7F51F373D5ED}"/>
              </a:ext>
            </a:extLst>
          </p:cNvPr>
          <p:cNvSpPr>
            <a:spLocks noGrp="1"/>
          </p:cNvSpPr>
          <p:nvPr>
            <p:ph type="dt" sz="half" idx="10"/>
          </p:nvPr>
        </p:nvSpPr>
        <p:spPr/>
        <p:txBody>
          <a:bodyPr/>
          <a:lstStyle/>
          <a:p>
            <a:fld id="{04EB78F6-3663-2441-8164-DFB2DF817F7B}" type="datetimeFigureOut">
              <a:rPr lang="en-CN" smtClean="0"/>
              <a:t>10/27/22</a:t>
            </a:fld>
            <a:endParaRPr lang="en-CN"/>
          </a:p>
        </p:txBody>
      </p:sp>
      <p:sp>
        <p:nvSpPr>
          <p:cNvPr id="8" name="Footer Placeholder 7">
            <a:extLst>
              <a:ext uri="{FF2B5EF4-FFF2-40B4-BE49-F238E27FC236}">
                <a16:creationId xmlns:a16="http://schemas.microsoft.com/office/drawing/2014/main" id="{1132F443-C8E1-D482-37D4-80AD2B9A259A}"/>
              </a:ext>
            </a:extLst>
          </p:cNvPr>
          <p:cNvSpPr>
            <a:spLocks noGrp="1"/>
          </p:cNvSpPr>
          <p:nvPr>
            <p:ph type="ftr" sz="quarter" idx="11"/>
          </p:nvPr>
        </p:nvSpPr>
        <p:spPr/>
        <p:txBody>
          <a:bodyPr/>
          <a:lstStyle/>
          <a:p>
            <a:endParaRPr lang="en-CN"/>
          </a:p>
        </p:txBody>
      </p:sp>
      <p:sp>
        <p:nvSpPr>
          <p:cNvPr id="9" name="Slide Number Placeholder 8">
            <a:extLst>
              <a:ext uri="{FF2B5EF4-FFF2-40B4-BE49-F238E27FC236}">
                <a16:creationId xmlns:a16="http://schemas.microsoft.com/office/drawing/2014/main" id="{9A93B25E-E2A9-EF05-6D66-010163306B28}"/>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3114430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4B091-9EF0-4AB6-7CF6-3C23384D1A48}"/>
              </a:ext>
            </a:extLst>
          </p:cNvPr>
          <p:cNvSpPr>
            <a:spLocks noGrp="1"/>
          </p:cNvSpPr>
          <p:nvPr>
            <p:ph type="title"/>
          </p:nvPr>
        </p:nvSpPr>
        <p:spPr/>
        <p:txBody>
          <a:bodyPr/>
          <a:lstStyle/>
          <a:p>
            <a:r>
              <a:rPr lang="en-US"/>
              <a:t>Click to edit Master title style</a:t>
            </a:r>
            <a:endParaRPr lang="en-CN"/>
          </a:p>
        </p:txBody>
      </p:sp>
      <p:sp>
        <p:nvSpPr>
          <p:cNvPr id="3" name="Date Placeholder 2">
            <a:extLst>
              <a:ext uri="{FF2B5EF4-FFF2-40B4-BE49-F238E27FC236}">
                <a16:creationId xmlns:a16="http://schemas.microsoft.com/office/drawing/2014/main" id="{F140A7B9-55B1-EE53-1398-FD4ADFFAB954}"/>
              </a:ext>
            </a:extLst>
          </p:cNvPr>
          <p:cNvSpPr>
            <a:spLocks noGrp="1"/>
          </p:cNvSpPr>
          <p:nvPr>
            <p:ph type="dt" sz="half" idx="10"/>
          </p:nvPr>
        </p:nvSpPr>
        <p:spPr/>
        <p:txBody>
          <a:bodyPr/>
          <a:lstStyle/>
          <a:p>
            <a:fld id="{04EB78F6-3663-2441-8164-DFB2DF817F7B}" type="datetimeFigureOut">
              <a:rPr lang="en-CN" smtClean="0"/>
              <a:t>10/27/22</a:t>
            </a:fld>
            <a:endParaRPr lang="en-CN"/>
          </a:p>
        </p:txBody>
      </p:sp>
      <p:sp>
        <p:nvSpPr>
          <p:cNvPr id="4" name="Footer Placeholder 3">
            <a:extLst>
              <a:ext uri="{FF2B5EF4-FFF2-40B4-BE49-F238E27FC236}">
                <a16:creationId xmlns:a16="http://schemas.microsoft.com/office/drawing/2014/main" id="{38AEB1B4-DAB4-1B74-C7B4-6A57E62E216A}"/>
              </a:ext>
            </a:extLst>
          </p:cNvPr>
          <p:cNvSpPr>
            <a:spLocks noGrp="1"/>
          </p:cNvSpPr>
          <p:nvPr>
            <p:ph type="ftr" sz="quarter" idx="11"/>
          </p:nvPr>
        </p:nvSpPr>
        <p:spPr/>
        <p:txBody>
          <a:bodyPr/>
          <a:lstStyle/>
          <a:p>
            <a:endParaRPr lang="en-CN"/>
          </a:p>
        </p:txBody>
      </p:sp>
      <p:sp>
        <p:nvSpPr>
          <p:cNvPr id="5" name="Slide Number Placeholder 4">
            <a:extLst>
              <a:ext uri="{FF2B5EF4-FFF2-40B4-BE49-F238E27FC236}">
                <a16:creationId xmlns:a16="http://schemas.microsoft.com/office/drawing/2014/main" id="{CE429C5E-2E97-404E-E73E-C92CDE37C45D}"/>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4008438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BBCEC9-0556-944B-247A-30E69FAFA9B3}"/>
              </a:ext>
            </a:extLst>
          </p:cNvPr>
          <p:cNvSpPr>
            <a:spLocks noGrp="1"/>
          </p:cNvSpPr>
          <p:nvPr>
            <p:ph type="dt" sz="half" idx="10"/>
          </p:nvPr>
        </p:nvSpPr>
        <p:spPr/>
        <p:txBody>
          <a:bodyPr/>
          <a:lstStyle/>
          <a:p>
            <a:fld id="{04EB78F6-3663-2441-8164-DFB2DF817F7B}" type="datetimeFigureOut">
              <a:rPr lang="en-CN" smtClean="0"/>
              <a:t>10/27/22</a:t>
            </a:fld>
            <a:endParaRPr lang="en-CN"/>
          </a:p>
        </p:txBody>
      </p:sp>
      <p:sp>
        <p:nvSpPr>
          <p:cNvPr id="3" name="Footer Placeholder 2">
            <a:extLst>
              <a:ext uri="{FF2B5EF4-FFF2-40B4-BE49-F238E27FC236}">
                <a16:creationId xmlns:a16="http://schemas.microsoft.com/office/drawing/2014/main" id="{F9E927C7-8C76-2975-D71A-664514748F58}"/>
              </a:ext>
            </a:extLst>
          </p:cNvPr>
          <p:cNvSpPr>
            <a:spLocks noGrp="1"/>
          </p:cNvSpPr>
          <p:nvPr>
            <p:ph type="ftr" sz="quarter" idx="11"/>
          </p:nvPr>
        </p:nvSpPr>
        <p:spPr/>
        <p:txBody>
          <a:bodyPr/>
          <a:lstStyle/>
          <a:p>
            <a:endParaRPr lang="en-CN"/>
          </a:p>
        </p:txBody>
      </p:sp>
      <p:sp>
        <p:nvSpPr>
          <p:cNvPr id="4" name="Slide Number Placeholder 3">
            <a:extLst>
              <a:ext uri="{FF2B5EF4-FFF2-40B4-BE49-F238E27FC236}">
                <a16:creationId xmlns:a16="http://schemas.microsoft.com/office/drawing/2014/main" id="{F5CE0CFB-A5A8-7597-ABAB-5A62BDB2B14E}"/>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2807197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2AA90-363B-B3FC-08C7-1811F6027F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Content Placeholder 2">
            <a:extLst>
              <a:ext uri="{FF2B5EF4-FFF2-40B4-BE49-F238E27FC236}">
                <a16:creationId xmlns:a16="http://schemas.microsoft.com/office/drawing/2014/main" id="{611BD018-EFEF-D440-3FDE-D90A95F857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Text Placeholder 3">
            <a:extLst>
              <a:ext uri="{FF2B5EF4-FFF2-40B4-BE49-F238E27FC236}">
                <a16:creationId xmlns:a16="http://schemas.microsoft.com/office/drawing/2014/main" id="{2132BE6D-8815-DAF8-28C0-8EBC70DC7E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47E8B0-F5A3-91B3-303F-EE66C01C945F}"/>
              </a:ext>
            </a:extLst>
          </p:cNvPr>
          <p:cNvSpPr>
            <a:spLocks noGrp="1"/>
          </p:cNvSpPr>
          <p:nvPr>
            <p:ph type="dt" sz="half" idx="10"/>
          </p:nvPr>
        </p:nvSpPr>
        <p:spPr/>
        <p:txBody>
          <a:bodyPr/>
          <a:lstStyle/>
          <a:p>
            <a:fld id="{04EB78F6-3663-2441-8164-DFB2DF817F7B}" type="datetimeFigureOut">
              <a:rPr lang="en-CN" smtClean="0"/>
              <a:t>10/27/22</a:t>
            </a:fld>
            <a:endParaRPr lang="en-CN"/>
          </a:p>
        </p:txBody>
      </p:sp>
      <p:sp>
        <p:nvSpPr>
          <p:cNvPr id="6" name="Footer Placeholder 5">
            <a:extLst>
              <a:ext uri="{FF2B5EF4-FFF2-40B4-BE49-F238E27FC236}">
                <a16:creationId xmlns:a16="http://schemas.microsoft.com/office/drawing/2014/main" id="{9355BCF5-1994-0CAB-ABF6-D892DF366CAF}"/>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9BD30463-E382-0B37-0ADB-5F4C4D432C5B}"/>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19175748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CFF39-5BB8-EB91-BE12-B53247FBB3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Picture Placeholder 2">
            <a:extLst>
              <a:ext uri="{FF2B5EF4-FFF2-40B4-BE49-F238E27FC236}">
                <a16:creationId xmlns:a16="http://schemas.microsoft.com/office/drawing/2014/main" id="{238E425F-ABF9-D8D9-4262-3FFB79C3C7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N"/>
          </a:p>
        </p:txBody>
      </p:sp>
      <p:sp>
        <p:nvSpPr>
          <p:cNvPr id="4" name="Text Placeholder 3">
            <a:extLst>
              <a:ext uri="{FF2B5EF4-FFF2-40B4-BE49-F238E27FC236}">
                <a16:creationId xmlns:a16="http://schemas.microsoft.com/office/drawing/2014/main" id="{0A18638D-19CA-446C-855A-A7D7172935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17307A-B99D-E080-4D55-4358D383F665}"/>
              </a:ext>
            </a:extLst>
          </p:cNvPr>
          <p:cNvSpPr>
            <a:spLocks noGrp="1"/>
          </p:cNvSpPr>
          <p:nvPr>
            <p:ph type="dt" sz="half" idx="10"/>
          </p:nvPr>
        </p:nvSpPr>
        <p:spPr/>
        <p:txBody>
          <a:bodyPr/>
          <a:lstStyle/>
          <a:p>
            <a:fld id="{04EB78F6-3663-2441-8164-DFB2DF817F7B}" type="datetimeFigureOut">
              <a:rPr lang="en-CN" smtClean="0"/>
              <a:t>10/27/22</a:t>
            </a:fld>
            <a:endParaRPr lang="en-CN"/>
          </a:p>
        </p:txBody>
      </p:sp>
      <p:sp>
        <p:nvSpPr>
          <p:cNvPr id="6" name="Footer Placeholder 5">
            <a:extLst>
              <a:ext uri="{FF2B5EF4-FFF2-40B4-BE49-F238E27FC236}">
                <a16:creationId xmlns:a16="http://schemas.microsoft.com/office/drawing/2014/main" id="{21597F9E-E7B2-92B0-2FD3-85986982E632}"/>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C695CAC4-AD24-43CE-8A44-916B066E4AAF}"/>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2932293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CB1C60-D23A-7012-1004-A7F6AB47FE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N"/>
          </a:p>
        </p:txBody>
      </p:sp>
      <p:sp>
        <p:nvSpPr>
          <p:cNvPr id="3" name="Text Placeholder 2">
            <a:extLst>
              <a:ext uri="{FF2B5EF4-FFF2-40B4-BE49-F238E27FC236}">
                <a16:creationId xmlns:a16="http://schemas.microsoft.com/office/drawing/2014/main" id="{44967114-C027-8A3D-9512-235F020E14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CE0F9AE3-593A-6321-C5F5-7891EBDDBA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EB78F6-3663-2441-8164-DFB2DF817F7B}" type="datetimeFigureOut">
              <a:rPr lang="en-CN" smtClean="0"/>
              <a:t>10/27/22</a:t>
            </a:fld>
            <a:endParaRPr lang="en-CN"/>
          </a:p>
        </p:txBody>
      </p:sp>
      <p:sp>
        <p:nvSpPr>
          <p:cNvPr id="5" name="Footer Placeholder 4">
            <a:extLst>
              <a:ext uri="{FF2B5EF4-FFF2-40B4-BE49-F238E27FC236}">
                <a16:creationId xmlns:a16="http://schemas.microsoft.com/office/drawing/2014/main" id="{447A8B42-5760-91D1-8391-DEFDEDF033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N"/>
          </a:p>
        </p:txBody>
      </p:sp>
      <p:sp>
        <p:nvSpPr>
          <p:cNvPr id="6" name="Slide Number Placeholder 5">
            <a:extLst>
              <a:ext uri="{FF2B5EF4-FFF2-40B4-BE49-F238E27FC236}">
                <a16:creationId xmlns:a16="http://schemas.microsoft.com/office/drawing/2014/main" id="{E993DDF9-1041-1141-0E02-A0088E4468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26B2B5-376B-9341-A2A1-F368811C5624}" type="slidenum">
              <a:rPr lang="en-CN" smtClean="0"/>
              <a:t>‹#›</a:t>
            </a:fld>
            <a:endParaRPr lang="en-CN"/>
          </a:p>
        </p:txBody>
      </p:sp>
    </p:spTree>
    <p:extLst>
      <p:ext uri="{BB962C8B-B14F-4D97-AF65-F5344CB8AC3E}">
        <p14:creationId xmlns:p14="http://schemas.microsoft.com/office/powerpoint/2010/main" val="26895275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E78A2-575B-3AB0-7A5D-3ED95283F8AC}"/>
              </a:ext>
            </a:extLst>
          </p:cNvPr>
          <p:cNvSpPr>
            <a:spLocks noGrp="1"/>
          </p:cNvSpPr>
          <p:nvPr>
            <p:ph type="ctrTitle"/>
          </p:nvPr>
        </p:nvSpPr>
        <p:spPr/>
        <p:txBody>
          <a:bodyPr>
            <a:normAutofit/>
          </a:bodyPr>
          <a:lstStyle/>
          <a:p>
            <a:r>
              <a:rPr lang="en-US" altLang="zh-CN" sz="3600" dirty="0">
                <a:latin typeface="Times New Roman" panose="02020603050405020304" pitchFamily="18" charset="0"/>
                <a:cs typeface="Times New Roman" panose="02020603050405020304" pitchFamily="18" charset="0"/>
              </a:rPr>
              <a:t>Cervical</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cell</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classification</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with graph convolutional network</a:t>
            </a:r>
            <a:endParaRPr lang="en-CN" sz="3600" dirty="0"/>
          </a:p>
        </p:txBody>
      </p:sp>
      <p:sp>
        <p:nvSpPr>
          <p:cNvPr id="3" name="Subtitle 2">
            <a:extLst>
              <a:ext uri="{FF2B5EF4-FFF2-40B4-BE49-F238E27FC236}">
                <a16:creationId xmlns:a16="http://schemas.microsoft.com/office/drawing/2014/main" id="{DCF5F7B3-B42C-66B5-4559-6417F63E5DCB}"/>
              </a:ext>
            </a:extLst>
          </p:cNvPr>
          <p:cNvSpPr>
            <a:spLocks noGrp="1"/>
          </p:cNvSpPr>
          <p:nvPr>
            <p:ph type="subTitle" idx="1"/>
          </p:nvPr>
        </p:nvSpPr>
        <p:spPr>
          <a:xfrm>
            <a:off x="1524000" y="4025003"/>
            <a:ext cx="9144000" cy="1655762"/>
          </a:xfrm>
        </p:spPr>
        <p:txBody>
          <a:bodyPr/>
          <a:lstStyle/>
          <a:p>
            <a:r>
              <a:rPr lang="zh-CN" altLang="en-US" dirty="0">
                <a:latin typeface="+mj-ea"/>
                <a:ea typeface="+mj-ea"/>
              </a:rPr>
              <a:t>汇报人：钱霖奕</a:t>
            </a:r>
            <a:endParaRPr lang="en-CN" dirty="0">
              <a:latin typeface="+mj-ea"/>
              <a:ea typeface="+mj-ea"/>
            </a:endParaRPr>
          </a:p>
        </p:txBody>
      </p:sp>
    </p:spTree>
    <p:extLst>
      <p:ext uri="{BB962C8B-B14F-4D97-AF65-F5344CB8AC3E}">
        <p14:creationId xmlns:p14="http://schemas.microsoft.com/office/powerpoint/2010/main" val="3417333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Experiments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Datasets</a:t>
            </a:r>
            <a:r>
              <a:rPr kumimoji="1" lang="zh-CN" altLang="en-US">
                <a:latin typeface="Times New Roman" panose="02020603050405020304" pitchFamily="18" charset="0"/>
                <a:cs typeface="Times New Roman" panose="02020603050405020304" pitchFamily="18" charset="0"/>
              </a:rPr>
              <a:t> </a:t>
            </a:r>
          </a:p>
        </p:txBody>
      </p:sp>
      <p:sp>
        <p:nvSpPr>
          <p:cNvPr id="4" name="内容占位符 3">
            <a:extLst>
              <a:ext uri="{FF2B5EF4-FFF2-40B4-BE49-F238E27FC236}">
                <a16:creationId xmlns:a16="http://schemas.microsoft.com/office/drawing/2014/main" id="{92346168-2FB3-1CF8-EEDC-728F7FAF1194}"/>
              </a:ext>
            </a:extLst>
          </p:cNvPr>
          <p:cNvSpPr>
            <a:spLocks noGrp="1"/>
          </p:cNvSpPr>
          <p:nvPr>
            <p:ph idx="1"/>
          </p:nvPr>
        </p:nvSpPr>
        <p:spPr/>
        <p:txBody>
          <a:bodyPr/>
          <a:lstStyle/>
          <a:p>
            <a:pPr marL="0" indent="0">
              <a:buNone/>
            </a:pPr>
            <a:r>
              <a:rPr lang="en-US" altLang="zh-CN">
                <a:latin typeface="Times New Roman" panose="02020603050405020304" pitchFamily="18" charset="0"/>
                <a:cs typeface="Times New Roman" panose="02020603050405020304" pitchFamily="18" charset="0"/>
              </a:rPr>
              <a:t>Motic</a:t>
            </a:r>
            <a:r>
              <a:rPr lang="zh-CN" altLang="en-US">
                <a:latin typeface="Times New Roman" panose="02020603050405020304" pitchFamily="18" charset="0"/>
                <a:cs typeface="Times New Roman" panose="02020603050405020304" pitchFamily="18" charset="0"/>
              </a:rPr>
              <a:t> </a:t>
            </a:r>
            <a:r>
              <a:rPr lang="en-US" altLang="zh-CN">
                <a:latin typeface="Times New Roman" panose="02020603050405020304" pitchFamily="18" charset="0"/>
                <a:cs typeface="Times New Roman" panose="02020603050405020304" pitchFamily="18" charset="0"/>
              </a:rPr>
              <a:t>cytology</a:t>
            </a:r>
            <a:r>
              <a:rPr lang="zh-CN" altLang="en-US">
                <a:latin typeface="Times New Roman" panose="02020603050405020304" pitchFamily="18" charset="0"/>
                <a:cs typeface="Times New Roman" panose="02020603050405020304" pitchFamily="18" charset="0"/>
              </a:rPr>
              <a:t> </a:t>
            </a:r>
            <a:r>
              <a:rPr lang="en-US" altLang="zh-CN">
                <a:latin typeface="Times New Roman" panose="02020603050405020304" pitchFamily="18" charset="0"/>
                <a:cs typeface="Times New Roman" panose="02020603050405020304" pitchFamily="18" charset="0"/>
              </a:rPr>
              <a:t>image dataset</a:t>
            </a:r>
          </a:p>
          <a:p>
            <a:pPr marL="0" indent="0">
              <a:buNone/>
            </a:pPr>
            <a:r>
              <a:rPr lang="zh-CN" altLang="en-US">
                <a:latin typeface="Times New Roman" panose="02020603050405020304" pitchFamily="18" charset="0"/>
                <a:cs typeface="Times New Roman" panose="02020603050405020304" pitchFamily="18" charset="0"/>
              </a:rPr>
              <a:t>包含两个子集，子集 </a:t>
            </a:r>
            <a:r>
              <a:rPr lang="en-US" altLang="zh-CN">
                <a:latin typeface="Times New Roman" panose="02020603050405020304" pitchFamily="18" charset="0"/>
                <a:cs typeface="Times New Roman" panose="02020603050405020304" pitchFamily="18" charset="0"/>
              </a:rPr>
              <a:t>1</a:t>
            </a:r>
            <a:r>
              <a:rPr lang="zh-CN" altLang="en-US">
                <a:latin typeface="Times New Roman" panose="02020603050405020304" pitchFamily="18" charset="0"/>
                <a:cs typeface="Times New Roman" panose="02020603050405020304" pitchFamily="18" charset="0"/>
              </a:rPr>
              <a:t> 来自 </a:t>
            </a:r>
            <a:r>
              <a:rPr lang="en-US" altLang="zh-CN">
                <a:latin typeface="Times New Roman" panose="02020603050405020304" pitchFamily="18" charset="0"/>
                <a:cs typeface="Times New Roman" panose="02020603050405020304" pitchFamily="18" charset="0"/>
              </a:rPr>
              <a:t>35</a:t>
            </a:r>
            <a:r>
              <a:rPr lang="zh-CN" altLang="en-US">
                <a:latin typeface="Times New Roman" panose="02020603050405020304" pitchFamily="18" charset="0"/>
                <a:cs typeface="Times New Roman" panose="02020603050405020304" pitchFamily="18" charset="0"/>
              </a:rPr>
              <a:t> 张 </a:t>
            </a:r>
            <a:r>
              <a:rPr lang="en-US" altLang="zh-CN">
                <a:latin typeface="Times New Roman" panose="02020603050405020304" pitchFamily="18" charset="0"/>
                <a:cs typeface="Times New Roman" panose="02020603050405020304" pitchFamily="18" charset="0"/>
              </a:rPr>
              <a:t>ThinPrep</a:t>
            </a:r>
            <a:r>
              <a:rPr lang="zh-CN" altLang="en-US">
                <a:latin typeface="Times New Roman" panose="02020603050405020304" pitchFamily="18" charset="0"/>
                <a:cs typeface="Times New Roman" panose="02020603050405020304" pitchFamily="18" charset="0"/>
              </a:rPr>
              <a:t> 染色的切片图像</a:t>
            </a:r>
            <a:endParaRPr lang="en-US" altLang="zh-CN">
              <a:latin typeface="Times New Roman" panose="02020603050405020304" pitchFamily="18" charset="0"/>
              <a:cs typeface="Times New Roman" panose="02020603050405020304" pitchFamily="18" charset="0"/>
            </a:endParaRPr>
          </a:p>
          <a:p>
            <a:pPr marL="0" indent="0">
              <a:buNone/>
            </a:pPr>
            <a:r>
              <a:rPr lang="zh-CN" altLang="en-US">
                <a:latin typeface="Times New Roman" panose="02020603050405020304" pitchFamily="18" charset="0"/>
                <a:cs typeface="Times New Roman" panose="02020603050405020304" pitchFamily="18" charset="0"/>
              </a:rPr>
              <a:t>子集 </a:t>
            </a:r>
            <a:r>
              <a:rPr lang="en-US" altLang="zh-CN">
                <a:latin typeface="Times New Roman" panose="02020603050405020304" pitchFamily="18" charset="0"/>
                <a:cs typeface="Times New Roman" panose="02020603050405020304" pitchFamily="18" charset="0"/>
              </a:rPr>
              <a:t>2</a:t>
            </a:r>
            <a:r>
              <a:rPr lang="zh-CN" altLang="en-US">
                <a:latin typeface="Times New Roman" panose="02020603050405020304" pitchFamily="18" charset="0"/>
                <a:cs typeface="Times New Roman" panose="02020603050405020304" pitchFamily="18" charset="0"/>
              </a:rPr>
              <a:t> 来自 </a:t>
            </a:r>
            <a:r>
              <a:rPr lang="en-US" altLang="zh-CN">
                <a:latin typeface="Times New Roman" panose="02020603050405020304" pitchFamily="18" charset="0"/>
                <a:cs typeface="Times New Roman" panose="02020603050405020304" pitchFamily="18" charset="0"/>
              </a:rPr>
              <a:t>111</a:t>
            </a:r>
            <a:r>
              <a:rPr lang="zh-CN" altLang="en-US">
                <a:latin typeface="Times New Roman" panose="02020603050405020304" pitchFamily="18" charset="0"/>
                <a:cs typeface="Times New Roman" panose="02020603050405020304" pitchFamily="18" charset="0"/>
              </a:rPr>
              <a:t> 张 </a:t>
            </a:r>
            <a:r>
              <a:rPr lang="en-US" altLang="zh-CN">
                <a:latin typeface="Times New Roman" panose="02020603050405020304" pitchFamily="18" charset="0"/>
                <a:cs typeface="Times New Roman" panose="02020603050405020304" pitchFamily="18" charset="0"/>
              </a:rPr>
              <a:t>Motic</a:t>
            </a:r>
            <a:r>
              <a:rPr lang="zh-CN" altLang="en-US">
                <a:latin typeface="Times New Roman" panose="02020603050405020304" pitchFamily="18" charset="0"/>
                <a:cs typeface="Times New Roman" panose="02020603050405020304" pitchFamily="18" charset="0"/>
              </a:rPr>
              <a:t> 医学实验室染色的切片图像</a:t>
            </a:r>
            <a:endParaRPr lang="en-US" altLang="zh-CN">
              <a:latin typeface="Times New Roman" panose="02020603050405020304" pitchFamily="18" charset="0"/>
              <a:cs typeface="Times New Roman" panose="02020603050405020304" pitchFamily="18" charset="0"/>
            </a:endParaRPr>
          </a:p>
          <a:p>
            <a:pPr marL="0" indent="0">
              <a:buNone/>
            </a:pPr>
            <a:endParaRPr lang="zh-CN" altLang="en-US">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46632FBD-2D62-3190-AEBB-C085E7205D87}"/>
              </a:ext>
            </a:extLst>
          </p:cNvPr>
          <p:cNvPicPr>
            <a:picLocks noChangeAspect="1"/>
          </p:cNvPicPr>
          <p:nvPr/>
        </p:nvPicPr>
        <p:blipFill rotWithShape="1">
          <a:blip r:embed="rId3"/>
          <a:srcRect b="11125"/>
          <a:stretch/>
        </p:blipFill>
        <p:spPr>
          <a:xfrm rot="5400000">
            <a:off x="8670620" y="3335800"/>
            <a:ext cx="4954653" cy="1330988"/>
          </a:xfrm>
          <a:prstGeom prst="rect">
            <a:avLst/>
          </a:prstGeom>
        </p:spPr>
      </p:pic>
      <p:pic>
        <p:nvPicPr>
          <p:cNvPr id="5" name="图片 4">
            <a:extLst>
              <a:ext uri="{FF2B5EF4-FFF2-40B4-BE49-F238E27FC236}">
                <a16:creationId xmlns:a16="http://schemas.microsoft.com/office/drawing/2014/main" id="{5AB736CE-A0CE-0E4D-EC33-36EFA52FECBE}"/>
              </a:ext>
            </a:extLst>
          </p:cNvPr>
          <p:cNvPicPr>
            <a:picLocks noChangeAspect="1"/>
          </p:cNvPicPr>
          <p:nvPr/>
        </p:nvPicPr>
        <p:blipFill>
          <a:blip r:embed="rId4"/>
          <a:stretch>
            <a:fillRect/>
          </a:stretch>
        </p:blipFill>
        <p:spPr>
          <a:xfrm>
            <a:off x="1985865" y="3427006"/>
            <a:ext cx="5963817" cy="3051615"/>
          </a:xfrm>
          <a:prstGeom prst="rect">
            <a:avLst/>
          </a:prstGeom>
        </p:spPr>
      </p:pic>
    </p:spTree>
    <p:extLst>
      <p:ext uri="{BB962C8B-B14F-4D97-AF65-F5344CB8AC3E}">
        <p14:creationId xmlns:p14="http://schemas.microsoft.com/office/powerpoint/2010/main" val="831336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normAutofit/>
          </a:bodyPr>
          <a:lstStyle/>
          <a:p>
            <a:r>
              <a:rPr kumimoji="1" lang="en-US" altLang="zh-CN" sz="4000">
                <a:latin typeface="Times New Roman" panose="02020603050405020304" pitchFamily="18" charset="0"/>
                <a:cs typeface="Times New Roman" panose="02020603050405020304" pitchFamily="18" charset="0"/>
              </a:rPr>
              <a:t>Experiments</a:t>
            </a:r>
            <a:r>
              <a:rPr kumimoji="1" lang="zh-CN" altLang="en-US" sz="4000">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a:t>
            </a:r>
            <a:r>
              <a:rPr kumimoji="1" lang="zh-CN" altLang="en-US" sz="4000">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Hyperparameters determination</a:t>
            </a:r>
            <a:endParaRPr kumimoji="1" lang="zh-CN" altLang="en-US" sz="4000">
              <a:latin typeface="Times New Roman" panose="02020603050405020304" pitchFamily="18" charset="0"/>
              <a:cs typeface="Times New Roman" panose="02020603050405020304" pitchFamily="18" charset="0"/>
            </a:endParaRPr>
          </a:p>
        </p:txBody>
      </p:sp>
      <p:pic>
        <p:nvPicPr>
          <p:cNvPr id="3" name="内容占位符 2">
            <a:extLst>
              <a:ext uri="{FF2B5EF4-FFF2-40B4-BE49-F238E27FC236}">
                <a16:creationId xmlns:a16="http://schemas.microsoft.com/office/drawing/2014/main" id="{81EF7AE5-0927-D425-DD18-921D84ACCF1D}"/>
              </a:ext>
            </a:extLst>
          </p:cNvPr>
          <p:cNvPicPr>
            <a:picLocks noGrp="1" noChangeAspect="1"/>
          </p:cNvPicPr>
          <p:nvPr>
            <p:ph idx="1"/>
          </p:nvPr>
        </p:nvPicPr>
        <p:blipFill>
          <a:blip r:embed="rId3"/>
          <a:stretch>
            <a:fillRect/>
          </a:stretch>
        </p:blipFill>
        <p:spPr>
          <a:xfrm>
            <a:off x="838200" y="1936791"/>
            <a:ext cx="10515600" cy="4129006"/>
          </a:xfrm>
          <a:prstGeom prst="rect">
            <a:avLst/>
          </a:prstGeom>
        </p:spPr>
      </p:pic>
    </p:spTree>
    <p:extLst>
      <p:ext uri="{BB962C8B-B14F-4D97-AF65-F5344CB8AC3E}">
        <p14:creationId xmlns:p14="http://schemas.microsoft.com/office/powerpoint/2010/main" val="2275894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normAutofit/>
          </a:bodyPr>
          <a:lstStyle/>
          <a:p>
            <a:r>
              <a:rPr kumimoji="1" lang="en-US" altLang="zh-CN" sz="4000">
                <a:latin typeface="Times New Roman" panose="02020603050405020304" pitchFamily="18" charset="0"/>
                <a:cs typeface="Times New Roman" panose="02020603050405020304" pitchFamily="18" charset="0"/>
              </a:rPr>
              <a:t>Experiments</a:t>
            </a:r>
            <a:r>
              <a:rPr kumimoji="1" lang="zh-CN" altLang="en-US" sz="4000">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a:t>
            </a:r>
            <a:r>
              <a:rPr kumimoji="1" lang="zh-CN" altLang="en-US" sz="4000">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Hyperparameters determination</a:t>
            </a:r>
            <a:endParaRPr kumimoji="1" lang="zh-CN" altLang="en-US" sz="4000">
              <a:latin typeface="Times New Roman" panose="02020603050405020304" pitchFamily="18" charset="0"/>
              <a:cs typeface="Times New Roman" panose="02020603050405020304" pitchFamily="18" charset="0"/>
            </a:endParaRPr>
          </a:p>
        </p:txBody>
      </p:sp>
      <p:pic>
        <p:nvPicPr>
          <p:cNvPr id="6" name="内容占位符 5">
            <a:extLst>
              <a:ext uri="{FF2B5EF4-FFF2-40B4-BE49-F238E27FC236}">
                <a16:creationId xmlns:a16="http://schemas.microsoft.com/office/drawing/2014/main" id="{75F9716E-1F6D-6CE3-D8E3-923EAD3D49E7}"/>
              </a:ext>
            </a:extLst>
          </p:cNvPr>
          <p:cNvPicPr>
            <a:picLocks noGrp="1" noChangeAspect="1"/>
          </p:cNvPicPr>
          <p:nvPr>
            <p:ph idx="1"/>
          </p:nvPr>
        </p:nvPicPr>
        <p:blipFill>
          <a:blip r:embed="rId3"/>
          <a:stretch>
            <a:fillRect/>
          </a:stretch>
        </p:blipFill>
        <p:spPr>
          <a:xfrm>
            <a:off x="2098491" y="1825625"/>
            <a:ext cx="7995018" cy="4351338"/>
          </a:xfrm>
          <a:prstGeom prst="rect">
            <a:avLst/>
          </a:prstGeom>
        </p:spPr>
      </p:pic>
    </p:spTree>
    <p:extLst>
      <p:ext uri="{BB962C8B-B14F-4D97-AF65-F5344CB8AC3E}">
        <p14:creationId xmlns:p14="http://schemas.microsoft.com/office/powerpoint/2010/main" val="39442941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Experiments ——</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Results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on</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SIPaKMeD</a:t>
            </a:r>
            <a:endParaRPr kumimoji="1" lang="zh-CN" altLang="en-US">
              <a:latin typeface="Times New Roman" panose="02020603050405020304" pitchFamily="18" charset="0"/>
              <a:cs typeface="Times New Roman" panose="02020603050405020304" pitchFamily="18" charset="0"/>
            </a:endParaRPr>
          </a:p>
        </p:txBody>
      </p:sp>
      <p:pic>
        <p:nvPicPr>
          <p:cNvPr id="3" name="内容占位符 2">
            <a:extLst>
              <a:ext uri="{FF2B5EF4-FFF2-40B4-BE49-F238E27FC236}">
                <a16:creationId xmlns:a16="http://schemas.microsoft.com/office/drawing/2014/main" id="{C2CE281B-3A82-B2F7-70B4-C0DEF576DF5F}"/>
              </a:ext>
            </a:extLst>
          </p:cNvPr>
          <p:cNvPicPr>
            <a:picLocks noGrp="1" noChangeAspect="1"/>
          </p:cNvPicPr>
          <p:nvPr>
            <p:ph idx="1"/>
          </p:nvPr>
        </p:nvPicPr>
        <p:blipFill>
          <a:blip r:embed="rId3"/>
          <a:stretch>
            <a:fillRect/>
          </a:stretch>
        </p:blipFill>
        <p:spPr>
          <a:xfrm>
            <a:off x="1746250" y="2223294"/>
            <a:ext cx="8699500" cy="3556000"/>
          </a:xfrm>
          <a:prstGeom prst="rect">
            <a:avLst/>
          </a:prstGeom>
        </p:spPr>
      </p:pic>
    </p:spTree>
    <p:extLst>
      <p:ext uri="{BB962C8B-B14F-4D97-AF65-F5344CB8AC3E}">
        <p14:creationId xmlns:p14="http://schemas.microsoft.com/office/powerpoint/2010/main" val="383455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Experiments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Results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on</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SIPaKMeD</a:t>
            </a:r>
            <a:r>
              <a:rPr kumimoji="1" lang="zh-CN" altLang="en-US">
                <a:latin typeface="Times New Roman" panose="02020603050405020304" pitchFamily="18" charset="0"/>
                <a:cs typeface="Times New Roman" panose="02020603050405020304" pitchFamily="18" charset="0"/>
              </a:rPr>
              <a:t> </a:t>
            </a:r>
          </a:p>
        </p:txBody>
      </p:sp>
      <p:pic>
        <p:nvPicPr>
          <p:cNvPr id="3" name="内容占位符 2">
            <a:extLst>
              <a:ext uri="{FF2B5EF4-FFF2-40B4-BE49-F238E27FC236}">
                <a16:creationId xmlns:a16="http://schemas.microsoft.com/office/drawing/2014/main" id="{520EE51E-D11C-78A2-9646-85CC569C0A51}"/>
              </a:ext>
            </a:extLst>
          </p:cNvPr>
          <p:cNvPicPr>
            <a:picLocks noGrp="1" noChangeAspect="1"/>
          </p:cNvPicPr>
          <p:nvPr>
            <p:ph idx="1"/>
          </p:nvPr>
        </p:nvPicPr>
        <p:blipFill>
          <a:blip r:embed="rId3"/>
          <a:stretch>
            <a:fillRect/>
          </a:stretch>
        </p:blipFill>
        <p:spPr>
          <a:xfrm>
            <a:off x="1769108" y="1825625"/>
            <a:ext cx="8653784" cy="4351338"/>
          </a:xfrm>
          <a:prstGeom prst="rect">
            <a:avLst/>
          </a:prstGeom>
        </p:spPr>
      </p:pic>
    </p:spTree>
    <p:extLst>
      <p:ext uri="{BB962C8B-B14F-4D97-AF65-F5344CB8AC3E}">
        <p14:creationId xmlns:p14="http://schemas.microsoft.com/office/powerpoint/2010/main" val="847654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Experiments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Results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on</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Motic</a:t>
            </a:r>
            <a:endParaRPr kumimoji="1" lang="zh-CN" altLang="en-US">
              <a:latin typeface="Times New Roman" panose="02020603050405020304" pitchFamily="18" charset="0"/>
              <a:cs typeface="Times New Roman" panose="02020603050405020304" pitchFamily="18" charset="0"/>
            </a:endParaRPr>
          </a:p>
        </p:txBody>
      </p:sp>
      <p:pic>
        <p:nvPicPr>
          <p:cNvPr id="3" name="内容占位符 2">
            <a:extLst>
              <a:ext uri="{FF2B5EF4-FFF2-40B4-BE49-F238E27FC236}">
                <a16:creationId xmlns:a16="http://schemas.microsoft.com/office/drawing/2014/main" id="{31B1BACB-FCB5-C295-3DC1-D76EFCE599D1}"/>
              </a:ext>
            </a:extLst>
          </p:cNvPr>
          <p:cNvPicPr>
            <a:picLocks noGrp="1" noChangeAspect="1"/>
          </p:cNvPicPr>
          <p:nvPr>
            <p:ph idx="1"/>
          </p:nvPr>
        </p:nvPicPr>
        <p:blipFill>
          <a:blip r:embed="rId3"/>
          <a:stretch>
            <a:fillRect/>
          </a:stretch>
        </p:blipFill>
        <p:spPr>
          <a:xfrm>
            <a:off x="3337430" y="1825625"/>
            <a:ext cx="5517140" cy="4351338"/>
          </a:xfrm>
          <a:prstGeom prst="rect">
            <a:avLst/>
          </a:prstGeom>
        </p:spPr>
      </p:pic>
    </p:spTree>
    <p:extLst>
      <p:ext uri="{BB962C8B-B14F-4D97-AF65-F5344CB8AC3E}">
        <p14:creationId xmlns:p14="http://schemas.microsoft.com/office/powerpoint/2010/main" val="33394518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Experiments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Results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on</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Motic</a:t>
            </a:r>
            <a:endParaRPr kumimoji="1" lang="zh-CN" altLang="en-US">
              <a:latin typeface="Times New Roman" panose="02020603050405020304" pitchFamily="18" charset="0"/>
              <a:cs typeface="Times New Roman" panose="02020603050405020304" pitchFamily="18" charset="0"/>
            </a:endParaRPr>
          </a:p>
        </p:txBody>
      </p:sp>
      <p:pic>
        <p:nvPicPr>
          <p:cNvPr id="5" name="内容占位符 4">
            <a:extLst>
              <a:ext uri="{FF2B5EF4-FFF2-40B4-BE49-F238E27FC236}">
                <a16:creationId xmlns:a16="http://schemas.microsoft.com/office/drawing/2014/main" id="{7F396996-B67C-9701-DA19-43F9F4E8F8AA}"/>
              </a:ext>
            </a:extLst>
          </p:cNvPr>
          <p:cNvPicPr>
            <a:picLocks noGrp="1" noChangeAspect="1"/>
          </p:cNvPicPr>
          <p:nvPr>
            <p:ph idx="1"/>
          </p:nvPr>
        </p:nvPicPr>
        <p:blipFill>
          <a:blip r:embed="rId3"/>
          <a:stretch>
            <a:fillRect/>
          </a:stretch>
        </p:blipFill>
        <p:spPr>
          <a:xfrm>
            <a:off x="1252058" y="1825625"/>
            <a:ext cx="9687884" cy="4351338"/>
          </a:xfrm>
          <a:prstGeom prst="rect">
            <a:avLst/>
          </a:prstGeom>
        </p:spPr>
      </p:pic>
    </p:spTree>
    <p:extLst>
      <p:ext uri="{BB962C8B-B14F-4D97-AF65-F5344CB8AC3E}">
        <p14:creationId xmlns:p14="http://schemas.microsoft.com/office/powerpoint/2010/main" val="22704328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Experiments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Results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on</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Motic</a:t>
            </a:r>
            <a:endParaRPr kumimoji="1" lang="zh-CN" altLang="en-US">
              <a:latin typeface="Times New Roman" panose="02020603050405020304" pitchFamily="18" charset="0"/>
              <a:cs typeface="Times New Roman" panose="02020603050405020304" pitchFamily="18" charset="0"/>
            </a:endParaRPr>
          </a:p>
        </p:txBody>
      </p:sp>
      <p:pic>
        <p:nvPicPr>
          <p:cNvPr id="6" name="内容占位符 5">
            <a:extLst>
              <a:ext uri="{FF2B5EF4-FFF2-40B4-BE49-F238E27FC236}">
                <a16:creationId xmlns:a16="http://schemas.microsoft.com/office/drawing/2014/main" id="{895446C2-9BEC-0ECF-B9F5-BFEBDC4821E0}"/>
              </a:ext>
            </a:extLst>
          </p:cNvPr>
          <p:cNvPicPr>
            <a:picLocks noGrp="1" noChangeAspect="1"/>
          </p:cNvPicPr>
          <p:nvPr>
            <p:ph idx="1"/>
          </p:nvPr>
        </p:nvPicPr>
        <p:blipFill>
          <a:blip r:embed="rId3"/>
          <a:stretch>
            <a:fillRect/>
          </a:stretch>
        </p:blipFill>
        <p:spPr>
          <a:xfrm>
            <a:off x="1252058" y="1825625"/>
            <a:ext cx="9687884" cy="4351338"/>
          </a:xfrm>
          <a:prstGeom prst="rect">
            <a:avLst/>
          </a:prstGeom>
        </p:spPr>
      </p:pic>
    </p:spTree>
    <p:extLst>
      <p:ext uri="{BB962C8B-B14F-4D97-AF65-F5344CB8AC3E}">
        <p14:creationId xmlns:p14="http://schemas.microsoft.com/office/powerpoint/2010/main" val="13307276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Experiments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Results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on</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Motic</a:t>
            </a:r>
            <a:endParaRPr kumimoji="1" lang="zh-CN" altLang="en-US">
              <a:latin typeface="Times New Roman" panose="02020603050405020304" pitchFamily="18" charset="0"/>
              <a:cs typeface="Times New Roman" panose="02020603050405020304" pitchFamily="18" charset="0"/>
            </a:endParaRPr>
          </a:p>
        </p:txBody>
      </p:sp>
      <p:pic>
        <p:nvPicPr>
          <p:cNvPr id="5" name="内容占位符 4">
            <a:extLst>
              <a:ext uri="{FF2B5EF4-FFF2-40B4-BE49-F238E27FC236}">
                <a16:creationId xmlns:a16="http://schemas.microsoft.com/office/drawing/2014/main" id="{B8ACB460-FC31-8F0B-AA27-FAF07E8E0F1B}"/>
              </a:ext>
            </a:extLst>
          </p:cNvPr>
          <p:cNvPicPr>
            <a:picLocks noGrp="1" noChangeAspect="1"/>
          </p:cNvPicPr>
          <p:nvPr>
            <p:ph idx="1"/>
          </p:nvPr>
        </p:nvPicPr>
        <p:blipFill>
          <a:blip r:embed="rId3"/>
          <a:stretch>
            <a:fillRect/>
          </a:stretch>
        </p:blipFill>
        <p:spPr>
          <a:xfrm>
            <a:off x="1252058" y="1825625"/>
            <a:ext cx="9687884" cy="4351338"/>
          </a:xfrm>
          <a:prstGeom prst="rect">
            <a:avLst/>
          </a:prstGeom>
        </p:spPr>
      </p:pic>
    </p:spTree>
    <p:extLst>
      <p:ext uri="{BB962C8B-B14F-4D97-AF65-F5344CB8AC3E}">
        <p14:creationId xmlns:p14="http://schemas.microsoft.com/office/powerpoint/2010/main" val="37218453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Discussion</a:t>
            </a:r>
            <a:endParaRPr kumimoji="1" lang="zh-CN" altLang="en-US">
              <a:latin typeface="Times New Roman" panose="02020603050405020304" pitchFamily="18" charset="0"/>
              <a:cs typeface="Times New Roman" panose="02020603050405020304" pitchFamily="18" charset="0"/>
            </a:endParaRPr>
          </a:p>
        </p:txBody>
      </p:sp>
      <p:sp>
        <p:nvSpPr>
          <p:cNvPr id="4" name="内容占位符 3">
            <a:extLst>
              <a:ext uri="{FF2B5EF4-FFF2-40B4-BE49-F238E27FC236}">
                <a16:creationId xmlns:a16="http://schemas.microsoft.com/office/drawing/2014/main" id="{92346168-2FB3-1CF8-EEDC-728F7FAF1194}"/>
              </a:ext>
            </a:extLst>
          </p:cNvPr>
          <p:cNvSpPr>
            <a:spLocks noGrp="1"/>
          </p:cNvSpPr>
          <p:nvPr>
            <p:ph idx="1"/>
          </p:nvPr>
        </p:nvSpPr>
        <p:spPr/>
        <p:txBody>
          <a:bodyPr/>
          <a:lstStyle/>
          <a:p>
            <a:pPr marL="0" indent="0">
              <a:buNone/>
            </a:pPr>
            <a:r>
              <a:rPr lang="zh-CN" altLang="en-US">
                <a:latin typeface="Times New Roman" panose="02020603050405020304" pitchFamily="18" charset="0"/>
                <a:cs typeface="Times New Roman" panose="02020603050405020304" pitchFamily="18" charset="0"/>
              </a:rPr>
              <a:t>在上述实验过程中可以发现，有限的数据集大小会限制分类的性能，但实际情况下，花费大量的人力和时间去标注数据集是不现实的，所以需要一个合适的自监督学习方法来减轻现阶段对标注数据的强烈需求。</a:t>
            </a:r>
            <a:endParaRPr lang="en-US" altLang="zh-CN">
              <a:latin typeface="Times New Roman" panose="02020603050405020304" pitchFamily="18" charset="0"/>
              <a:cs typeface="Times New Roman" panose="02020603050405020304" pitchFamily="18" charset="0"/>
            </a:endParaRPr>
          </a:p>
          <a:p>
            <a:pPr marL="0" indent="0">
              <a:buNone/>
            </a:pPr>
            <a:r>
              <a:rPr lang="zh-CN" altLang="en-US">
                <a:latin typeface="Times New Roman" panose="02020603050405020304" pitchFamily="18" charset="0"/>
                <a:cs typeface="Times New Roman" panose="02020603050405020304" pitchFamily="18" charset="0"/>
              </a:rPr>
              <a:t>近些年有一些半监督学习方法被用于组织病理学，受此启发，作者将本文的方法用于半监督学习。为评估半监督学习的性能，收集了</a:t>
            </a:r>
            <a:r>
              <a:rPr lang="en-US" altLang="zh-CN">
                <a:latin typeface="Times New Roman" panose="02020603050405020304" pitchFamily="18" charset="0"/>
                <a:cs typeface="Times New Roman" panose="02020603050405020304" pitchFamily="18" charset="0"/>
              </a:rPr>
              <a:t>2600</a:t>
            </a:r>
            <a:r>
              <a:rPr lang="zh-CN" altLang="en-US">
                <a:latin typeface="Times New Roman" panose="02020603050405020304" pitchFamily="18" charset="0"/>
                <a:cs typeface="Times New Roman" panose="02020603050405020304" pitchFamily="18" charset="0"/>
              </a:rPr>
              <a:t>张未标记的宫颈细胞图像，将其添加到 </a:t>
            </a:r>
            <a:r>
              <a:rPr lang="en-US" altLang="zh-CN">
                <a:latin typeface="Times New Roman" panose="02020603050405020304" pitchFamily="18" charset="0"/>
                <a:cs typeface="Times New Roman" panose="02020603050405020304" pitchFamily="18" charset="0"/>
              </a:rPr>
              <a:t>Motic</a:t>
            </a:r>
            <a:r>
              <a:rPr lang="zh-CN" altLang="en-US">
                <a:latin typeface="Times New Roman" panose="02020603050405020304" pitchFamily="18" charset="0"/>
                <a:cs typeface="Times New Roman" panose="02020603050405020304" pitchFamily="18" charset="0"/>
              </a:rPr>
              <a:t> 数据集中作为训练集。重复上述流程，实验结果如下所示：</a:t>
            </a:r>
          </a:p>
        </p:txBody>
      </p:sp>
    </p:spTree>
    <p:extLst>
      <p:ext uri="{BB962C8B-B14F-4D97-AF65-F5344CB8AC3E}">
        <p14:creationId xmlns:p14="http://schemas.microsoft.com/office/powerpoint/2010/main" val="4256270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B3B4D0-9AC0-85CB-C740-6C89BFDA4097}"/>
              </a:ext>
            </a:extLst>
          </p:cNvPr>
          <p:cNvSpPr>
            <a:spLocks noGrp="1"/>
          </p:cNvSpPr>
          <p:nvPr>
            <p:ph type="title"/>
          </p:nvPr>
        </p:nvSpPr>
        <p:spPr/>
        <p:txBody>
          <a:bodyPr>
            <a:normAutofit/>
          </a:bodyPr>
          <a:lstStyle/>
          <a:p>
            <a:r>
              <a:rPr kumimoji="1" lang="en-US" altLang="zh-CN">
                <a:latin typeface="Times New Roman" panose="02020603050405020304" pitchFamily="18" charset="0"/>
                <a:cs typeface="Times New Roman" panose="02020603050405020304" pitchFamily="18" charset="0"/>
              </a:rPr>
              <a:t>Content</a:t>
            </a:r>
            <a:endParaRPr kumimoji="1" lang="zh-CN" altLang="en-US">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504A44D1-6592-6C0F-B646-4F855D45B54F}"/>
              </a:ext>
            </a:extLst>
          </p:cNvPr>
          <p:cNvSpPr>
            <a:spLocks noGrp="1"/>
          </p:cNvSpPr>
          <p:nvPr>
            <p:ph idx="1"/>
          </p:nvPr>
        </p:nvSpPr>
        <p:spPr/>
        <p:txBody>
          <a:bodyPr>
            <a:normAutofit/>
          </a:bodyPr>
          <a:lstStyle/>
          <a:p>
            <a:pPr marL="0" indent="0">
              <a:buNone/>
            </a:pPr>
            <a:endParaRPr kumimoji="1" lang="en-US" altLang="zh-CN">
              <a:latin typeface="Times New Roman" panose="02020603050405020304" pitchFamily="18" charset="0"/>
              <a:cs typeface="Times New Roman" panose="02020603050405020304" pitchFamily="18" charset="0"/>
            </a:endParaRPr>
          </a:p>
          <a:p>
            <a:r>
              <a:rPr kumimoji="1" lang="en-US" altLang="zh-CN">
                <a:latin typeface="Times New Roman" panose="02020603050405020304" pitchFamily="18" charset="0"/>
                <a:cs typeface="Times New Roman" panose="02020603050405020304" pitchFamily="18" charset="0"/>
              </a:rPr>
              <a:t>Introduction</a:t>
            </a:r>
          </a:p>
          <a:p>
            <a:r>
              <a:rPr kumimoji="1" lang="en-US" altLang="zh-CN">
                <a:latin typeface="Times New Roman" panose="02020603050405020304" pitchFamily="18" charset="0"/>
                <a:cs typeface="Times New Roman" panose="02020603050405020304" pitchFamily="18" charset="0"/>
              </a:rPr>
              <a:t>Method</a:t>
            </a:r>
          </a:p>
          <a:p>
            <a:r>
              <a:rPr kumimoji="1" lang="en-US" altLang="zh-CN">
                <a:latin typeface="Times New Roman" panose="02020603050405020304" pitchFamily="18" charset="0"/>
                <a:cs typeface="Times New Roman" panose="02020603050405020304" pitchFamily="18" charset="0"/>
              </a:rPr>
              <a:t>Experiments</a:t>
            </a:r>
          </a:p>
          <a:p>
            <a:r>
              <a:rPr kumimoji="1" lang="en-US" altLang="zh-CN">
                <a:latin typeface="Times New Roman" panose="02020603050405020304" pitchFamily="18" charset="0"/>
                <a:cs typeface="Times New Roman" panose="02020603050405020304" pitchFamily="18" charset="0"/>
              </a:rPr>
              <a:t>Discussion</a:t>
            </a:r>
          </a:p>
          <a:p>
            <a:r>
              <a:rPr kumimoji="1" lang="en-US" altLang="zh-CN">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36978726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Discussion</a:t>
            </a:r>
            <a:endParaRPr kumimoji="1" lang="zh-CN" altLang="en-US">
              <a:latin typeface="Times New Roman" panose="02020603050405020304" pitchFamily="18" charset="0"/>
              <a:cs typeface="Times New Roman" panose="02020603050405020304" pitchFamily="18" charset="0"/>
            </a:endParaRPr>
          </a:p>
        </p:txBody>
      </p:sp>
      <p:pic>
        <p:nvPicPr>
          <p:cNvPr id="3" name="内容占位符 2">
            <a:extLst>
              <a:ext uri="{FF2B5EF4-FFF2-40B4-BE49-F238E27FC236}">
                <a16:creationId xmlns:a16="http://schemas.microsoft.com/office/drawing/2014/main" id="{D3E62906-63CA-6BEC-347C-35B41CCEC8D4}"/>
              </a:ext>
            </a:extLst>
          </p:cNvPr>
          <p:cNvPicPr>
            <a:picLocks noGrp="1" noChangeAspect="1"/>
          </p:cNvPicPr>
          <p:nvPr>
            <p:ph idx="1"/>
          </p:nvPr>
        </p:nvPicPr>
        <p:blipFill>
          <a:blip r:embed="rId3"/>
          <a:stretch>
            <a:fillRect/>
          </a:stretch>
        </p:blipFill>
        <p:spPr>
          <a:xfrm>
            <a:off x="1701800" y="2997994"/>
            <a:ext cx="8788400" cy="2006600"/>
          </a:xfrm>
          <a:prstGeom prst="rect">
            <a:avLst/>
          </a:prstGeom>
        </p:spPr>
      </p:pic>
    </p:spTree>
    <p:extLst>
      <p:ext uri="{BB962C8B-B14F-4D97-AF65-F5344CB8AC3E}">
        <p14:creationId xmlns:p14="http://schemas.microsoft.com/office/powerpoint/2010/main" val="24527829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Discussion</a:t>
            </a:r>
            <a:endParaRPr kumimoji="1" lang="zh-CN" altLang="en-US">
              <a:latin typeface="Times New Roman" panose="02020603050405020304" pitchFamily="18" charset="0"/>
              <a:cs typeface="Times New Roman" panose="02020603050405020304" pitchFamily="18" charset="0"/>
            </a:endParaRPr>
          </a:p>
        </p:txBody>
      </p:sp>
      <p:pic>
        <p:nvPicPr>
          <p:cNvPr id="3" name="image13.jpeg">
            <a:extLst>
              <a:ext uri="{FF2B5EF4-FFF2-40B4-BE49-F238E27FC236}">
                <a16:creationId xmlns:a16="http://schemas.microsoft.com/office/drawing/2014/main" id="{88A892A4-1D1F-7757-5B26-9599DE2F24C3}"/>
              </a:ext>
            </a:extLst>
          </p:cNvPr>
          <p:cNvPicPr>
            <a:picLocks noGrp="1" noChangeAspect="1"/>
          </p:cNvPicPr>
          <p:nvPr>
            <p:ph idx="1"/>
          </p:nvPr>
        </p:nvPicPr>
        <p:blipFill>
          <a:blip r:embed="rId3" cstate="print"/>
          <a:stretch>
            <a:fillRect/>
          </a:stretch>
        </p:blipFill>
        <p:spPr>
          <a:xfrm>
            <a:off x="3684717" y="1825625"/>
            <a:ext cx="4822565" cy="4351338"/>
          </a:xfrm>
          <a:prstGeom prst="rect">
            <a:avLst/>
          </a:prstGeom>
        </p:spPr>
      </p:pic>
    </p:spTree>
    <p:extLst>
      <p:ext uri="{BB962C8B-B14F-4D97-AF65-F5344CB8AC3E}">
        <p14:creationId xmlns:p14="http://schemas.microsoft.com/office/powerpoint/2010/main" val="3640314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Conclusion</a:t>
            </a:r>
            <a:endParaRPr kumimoji="1" lang="zh-CN" altLang="en-US">
              <a:latin typeface="Times New Roman" panose="02020603050405020304" pitchFamily="18" charset="0"/>
              <a:cs typeface="Times New Roman" panose="02020603050405020304" pitchFamily="18" charset="0"/>
            </a:endParaRPr>
          </a:p>
        </p:txBody>
      </p:sp>
      <p:sp>
        <p:nvSpPr>
          <p:cNvPr id="4" name="内容占位符 3">
            <a:extLst>
              <a:ext uri="{FF2B5EF4-FFF2-40B4-BE49-F238E27FC236}">
                <a16:creationId xmlns:a16="http://schemas.microsoft.com/office/drawing/2014/main" id="{92346168-2FB3-1CF8-EEDC-728F7FAF1194}"/>
              </a:ext>
            </a:extLst>
          </p:cNvPr>
          <p:cNvSpPr>
            <a:spLocks noGrp="1"/>
          </p:cNvSpPr>
          <p:nvPr>
            <p:ph idx="1"/>
          </p:nvPr>
        </p:nvSpPr>
        <p:spPr/>
        <p:txBody>
          <a:bodyPr/>
          <a:lstStyle/>
          <a:p>
            <a:r>
              <a:rPr lang="zh-CN" altLang="en-US">
                <a:latin typeface="Times New Roman" panose="02020603050405020304" pitchFamily="18" charset="0"/>
                <a:cs typeface="Times New Roman" panose="02020603050405020304" pitchFamily="18" charset="0"/>
              </a:rPr>
              <a:t>本文提出了一种基于 </a:t>
            </a:r>
            <a:r>
              <a:rPr lang="en-US" altLang="zh-CN">
                <a:latin typeface="Times New Roman" panose="02020603050405020304" pitchFamily="18" charset="0"/>
                <a:cs typeface="Times New Roman" panose="02020603050405020304" pitchFamily="18" charset="0"/>
              </a:rPr>
              <a:t>GCN</a:t>
            </a:r>
            <a:r>
              <a:rPr lang="zh-CN" altLang="en-US">
                <a:latin typeface="Times New Roman" panose="02020603050405020304" pitchFamily="18" charset="0"/>
                <a:cs typeface="Times New Roman" panose="02020603050405020304" pitchFamily="18" charset="0"/>
              </a:rPr>
              <a:t> 的宫颈细胞分类方法。首先通过聚类得到聚类中心，接着利用聚类间的潜在相关性，以聚类中心为节点建图。然后使用 </a:t>
            </a:r>
            <a:r>
              <a:rPr lang="en-US" altLang="zh-CN">
                <a:latin typeface="Times New Roman" panose="02020603050405020304" pitchFamily="18" charset="0"/>
                <a:cs typeface="Times New Roman" panose="02020603050405020304" pitchFamily="18" charset="0"/>
              </a:rPr>
              <a:t>GCN</a:t>
            </a:r>
            <a:r>
              <a:rPr lang="zh-CN" altLang="en-US">
                <a:latin typeface="Times New Roman" panose="02020603050405020304" pitchFamily="18" charset="0"/>
                <a:cs typeface="Times New Roman" panose="02020603050405020304" pitchFamily="18" charset="0"/>
              </a:rPr>
              <a:t> 将相关性编码进节点特征生成关系感知表示，最后将关系感知表示并入 </a:t>
            </a:r>
            <a:r>
              <a:rPr lang="en-US" altLang="zh-CN">
                <a:latin typeface="Times New Roman" panose="02020603050405020304" pitchFamily="18" charset="0"/>
                <a:cs typeface="Times New Roman" panose="02020603050405020304" pitchFamily="18" charset="0"/>
              </a:rPr>
              <a:t>CNN</a:t>
            </a:r>
            <a:r>
              <a:rPr lang="zh-CN" altLang="en-US">
                <a:latin typeface="Times New Roman" panose="02020603050405020304" pitchFamily="18" charset="0"/>
                <a:cs typeface="Times New Roman" panose="02020603050405020304" pitchFamily="18" charset="0"/>
              </a:rPr>
              <a:t> 以提升特征的表现力。</a:t>
            </a:r>
            <a:endParaRPr lang="en-US" altLang="zh-CN">
              <a:latin typeface="Times New Roman" panose="02020603050405020304" pitchFamily="18" charset="0"/>
              <a:cs typeface="Times New Roman" panose="02020603050405020304" pitchFamily="18" charset="0"/>
            </a:endParaRPr>
          </a:p>
          <a:p>
            <a:r>
              <a:rPr lang="zh-CN" altLang="en-US">
                <a:latin typeface="Times New Roman" panose="02020603050405020304" pitchFamily="18" charset="0"/>
                <a:cs typeface="Times New Roman" panose="02020603050405020304" pitchFamily="18" charset="0"/>
              </a:rPr>
              <a:t>此外，本文还提出了一个 </a:t>
            </a:r>
            <a:r>
              <a:rPr lang="en-US" altLang="zh-CN">
                <a:latin typeface="Times New Roman" panose="02020603050405020304" pitchFamily="18" charset="0"/>
                <a:cs typeface="Times New Roman" panose="02020603050405020304" pitchFamily="18" charset="0"/>
              </a:rPr>
              <a:t>Motic</a:t>
            </a:r>
            <a:r>
              <a:rPr lang="zh-CN" altLang="en-US">
                <a:latin typeface="Times New Roman" panose="02020603050405020304" pitchFamily="18" charset="0"/>
                <a:cs typeface="Times New Roman" panose="02020603050405020304" pitchFamily="18" charset="0"/>
              </a:rPr>
              <a:t> 液基的细胞学图像数据集，并在其之实验证明了文章提出的方法的有效性。</a:t>
            </a:r>
            <a:endParaRPr lang="en-US" altLang="zh-CN">
              <a:latin typeface="Times New Roman" panose="02020603050405020304" pitchFamily="18" charset="0"/>
              <a:cs typeface="Times New Roman" panose="02020603050405020304" pitchFamily="18" charset="0"/>
            </a:endParaRPr>
          </a:p>
          <a:p>
            <a:r>
              <a:rPr lang="zh-CN" altLang="en-US">
                <a:latin typeface="Times New Roman" panose="02020603050405020304" pitchFamily="18" charset="0"/>
                <a:cs typeface="Times New Roman" panose="02020603050405020304" pitchFamily="18" charset="0"/>
              </a:rPr>
              <a:t>未来考虑到实际应用中存在大量未标注的细胞图像，可以尝试将 </a:t>
            </a:r>
            <a:r>
              <a:rPr lang="en-US" altLang="zh-CN">
                <a:latin typeface="Times New Roman" panose="02020603050405020304" pitchFamily="18" charset="0"/>
                <a:cs typeface="Times New Roman" panose="02020603050405020304" pitchFamily="18" charset="0"/>
              </a:rPr>
              <a:t>GCN</a:t>
            </a:r>
            <a:r>
              <a:rPr lang="zh-CN" altLang="en-US">
                <a:latin typeface="Times New Roman" panose="02020603050405020304" pitchFamily="18" charset="0"/>
                <a:cs typeface="Times New Roman" panose="02020603050405020304" pitchFamily="18" charset="0"/>
              </a:rPr>
              <a:t> 与自监督学习或其他方法（注意力机制）结合，提高细胞分类性能，降低标注成本</a:t>
            </a:r>
          </a:p>
        </p:txBody>
      </p:sp>
    </p:spTree>
    <p:extLst>
      <p:ext uri="{BB962C8B-B14F-4D97-AF65-F5344CB8AC3E}">
        <p14:creationId xmlns:p14="http://schemas.microsoft.com/office/powerpoint/2010/main" val="39393446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Introduction</a:t>
            </a:r>
            <a:endParaRPr kumimoji="1" lang="zh-CN" altLang="en-US">
              <a:latin typeface="Times New Roman" panose="02020603050405020304" pitchFamily="18" charset="0"/>
              <a:cs typeface="Times New Roman" panose="02020603050405020304" pitchFamily="18" charset="0"/>
            </a:endParaRPr>
          </a:p>
        </p:txBody>
      </p:sp>
      <p:sp>
        <p:nvSpPr>
          <p:cNvPr id="4" name="内容占位符 3">
            <a:extLst>
              <a:ext uri="{FF2B5EF4-FFF2-40B4-BE49-F238E27FC236}">
                <a16:creationId xmlns:a16="http://schemas.microsoft.com/office/drawing/2014/main" id="{92346168-2FB3-1CF8-EEDC-728F7FAF1194}"/>
              </a:ext>
            </a:extLst>
          </p:cNvPr>
          <p:cNvSpPr>
            <a:spLocks noGrp="1"/>
          </p:cNvSpPr>
          <p:nvPr>
            <p:ph idx="1"/>
          </p:nvPr>
        </p:nvSpPr>
        <p:spPr/>
        <p:txBody>
          <a:bodyPr/>
          <a:lstStyle/>
          <a:p>
            <a:pPr marL="0" indent="0">
              <a:buNone/>
            </a:pPr>
            <a:r>
              <a:rPr lang="en-US" altLang="zh-CN">
                <a:latin typeface="Times New Roman" panose="02020603050405020304" pitchFamily="18" charset="0"/>
                <a:cs typeface="Times New Roman" panose="02020603050405020304" pitchFamily="18" charset="0"/>
              </a:rPr>
              <a:t>Computer Methods and Programs in Biomedicine SCI</a:t>
            </a:r>
            <a:r>
              <a:rPr lang="zh-CN" altLang="en-US">
                <a:latin typeface="Times New Roman" panose="02020603050405020304" pitchFamily="18" charset="0"/>
                <a:cs typeface="Times New Roman" panose="02020603050405020304" pitchFamily="18" charset="0"/>
              </a:rPr>
              <a:t> 四区</a:t>
            </a:r>
            <a:endParaRPr lang="en-US" altLang="zh-CN">
              <a:latin typeface="Times New Roman" panose="02020603050405020304" pitchFamily="18" charset="0"/>
              <a:cs typeface="Times New Roman" panose="02020603050405020304" pitchFamily="18" charset="0"/>
            </a:endParaRPr>
          </a:p>
          <a:p>
            <a:pPr marL="0" indent="0">
              <a:buNone/>
            </a:pPr>
            <a:r>
              <a:rPr lang="zh-CN" altLang="en-US">
                <a:latin typeface="Times New Roman" panose="02020603050405020304" pitchFamily="18" charset="0"/>
                <a:cs typeface="Times New Roman" panose="02020603050405020304" pitchFamily="18" charset="0"/>
              </a:rPr>
              <a:t>贡献和创新点：</a:t>
            </a:r>
            <a:endParaRPr lang="en-US" altLang="zh-CN">
              <a:latin typeface="Times New Roman" panose="02020603050405020304" pitchFamily="18" charset="0"/>
              <a:cs typeface="Times New Roman" panose="02020603050405020304" pitchFamily="18" charset="0"/>
            </a:endParaRPr>
          </a:p>
          <a:p>
            <a:r>
              <a:rPr lang="zh-CN" altLang="en-US">
                <a:latin typeface="Times New Roman" panose="02020603050405020304" pitchFamily="18" charset="0"/>
                <a:cs typeface="Times New Roman" panose="02020603050405020304" pitchFamily="18" charset="0"/>
              </a:rPr>
              <a:t>提出一个基于 </a:t>
            </a:r>
            <a:r>
              <a:rPr lang="en-US" altLang="zh-CN">
                <a:latin typeface="Times New Roman" panose="02020603050405020304" pitchFamily="18" charset="0"/>
                <a:cs typeface="Times New Roman" panose="02020603050405020304" pitchFamily="18" charset="0"/>
              </a:rPr>
              <a:t>GCN</a:t>
            </a:r>
            <a:r>
              <a:rPr lang="zh-CN" altLang="en-US">
                <a:latin typeface="Times New Roman" panose="02020603050405020304" pitchFamily="18" charset="0"/>
                <a:cs typeface="Times New Roman" panose="02020603050405020304" pitchFamily="18" charset="0"/>
              </a:rPr>
              <a:t> 的宫颈细胞分类方法 </a:t>
            </a:r>
            <a:r>
              <a:rPr lang="en-US" altLang="zh-CN">
                <a:latin typeface="Times New Roman" panose="02020603050405020304" pitchFamily="18" charset="0"/>
                <a:cs typeface="Times New Roman" panose="02020603050405020304" pitchFamily="18" charset="0"/>
              </a:rPr>
              <a:t>1</a:t>
            </a:r>
            <a:r>
              <a:rPr lang="en-US" altLang="zh-CN" baseline="30000">
                <a:latin typeface="Times New Roman" panose="02020603050405020304" pitchFamily="18" charset="0"/>
                <a:cs typeface="Times New Roman" panose="02020603050405020304" pitchFamily="18" charset="0"/>
              </a:rPr>
              <a:t>st</a:t>
            </a:r>
          </a:p>
          <a:p>
            <a:r>
              <a:rPr lang="zh-CN" altLang="en-US">
                <a:latin typeface="Times New Roman" panose="02020603050405020304" pitchFamily="18" charset="0"/>
                <a:cs typeface="Times New Roman" panose="02020603050405020304" pitchFamily="18" charset="0"/>
              </a:rPr>
              <a:t>引入了一个大规模的</a:t>
            </a:r>
            <a:r>
              <a:rPr lang="en-US" altLang="zh-CN">
                <a:latin typeface="Times New Roman" panose="02020603050405020304" pitchFamily="18" charset="0"/>
                <a:cs typeface="Times New Roman" panose="02020603050405020304" pitchFamily="18" charset="0"/>
              </a:rPr>
              <a:t> Motic </a:t>
            </a:r>
            <a:r>
              <a:rPr lang="zh-CN" altLang="en-US">
                <a:latin typeface="Times New Roman" panose="02020603050405020304" pitchFamily="18" charset="0"/>
                <a:cs typeface="Times New Roman" panose="02020603050405020304" pitchFamily="18" charset="0"/>
              </a:rPr>
              <a:t>液基的细胞学图像数据集，共 </a:t>
            </a:r>
            <a:r>
              <a:rPr lang="en-US" altLang="zh-CN">
                <a:latin typeface="Times New Roman" panose="02020603050405020304" pitchFamily="18" charset="0"/>
                <a:cs typeface="Times New Roman" panose="02020603050405020304" pitchFamily="18" charset="0"/>
              </a:rPr>
              <a:t>7</a:t>
            </a:r>
            <a:r>
              <a:rPr lang="zh-CN" altLang="en-US">
                <a:latin typeface="Times New Roman" panose="02020603050405020304" pitchFamily="18" charset="0"/>
                <a:cs typeface="Times New Roman" panose="02020603050405020304" pitchFamily="18" charset="0"/>
              </a:rPr>
              <a:t> 个类别。该数据集分为两个子集，每个子集都由专家手动标注，分别由两个不同的医学实验室染色。</a:t>
            </a:r>
            <a:endParaRPr lang="en-US" altLang="zh-CN">
              <a:latin typeface="Times New Roman" panose="02020603050405020304" pitchFamily="18" charset="0"/>
              <a:cs typeface="Times New Roman" panose="02020603050405020304" pitchFamily="18" charset="0"/>
            </a:endParaRPr>
          </a:p>
          <a:p>
            <a:r>
              <a:rPr lang="zh-CN" altLang="en-US">
                <a:latin typeface="Times New Roman" panose="02020603050405020304" pitchFamily="18" charset="0"/>
                <a:cs typeface="Times New Roman" panose="02020603050405020304" pitchFamily="18" charset="0"/>
              </a:rPr>
              <a:t>通过实验评估了提出的方法，并与 </a:t>
            </a:r>
            <a:r>
              <a:rPr lang="en-US" altLang="zh-CN">
                <a:latin typeface="Times New Roman" panose="02020603050405020304" pitchFamily="18" charset="0"/>
                <a:cs typeface="Times New Roman" panose="02020603050405020304" pitchFamily="18" charset="0"/>
              </a:rPr>
              <a:t>SOTA</a:t>
            </a:r>
            <a:r>
              <a:rPr lang="zh-CN" altLang="en-US">
                <a:latin typeface="Times New Roman" panose="02020603050405020304" pitchFamily="18" charset="0"/>
                <a:cs typeface="Times New Roman" panose="02020603050405020304" pitchFamily="18" charset="0"/>
              </a:rPr>
              <a:t> 分类方法进行了对比。</a:t>
            </a:r>
            <a:endParaRPr lang="en-US" altLang="zh-CN">
              <a:latin typeface="Times New Roman" panose="02020603050405020304" pitchFamily="18" charset="0"/>
              <a:cs typeface="Times New Roman" panose="02020603050405020304" pitchFamily="18" charset="0"/>
            </a:endParaRPr>
          </a:p>
          <a:p>
            <a:pPr marL="0" indent="0">
              <a:buNone/>
            </a:pPr>
            <a:endParaRPr lang="zh-CN" alt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8765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Method</a:t>
            </a:r>
            <a:endParaRPr kumimoji="1" lang="zh-CN" altLang="en-US">
              <a:latin typeface="Times New Roman" panose="02020603050405020304" pitchFamily="18" charset="0"/>
              <a:cs typeface="Times New Roman" panose="02020603050405020304" pitchFamily="18" charset="0"/>
            </a:endParaRPr>
          </a:p>
        </p:txBody>
      </p:sp>
      <p:pic>
        <p:nvPicPr>
          <p:cNvPr id="3" name="内容占位符 2">
            <a:extLst>
              <a:ext uri="{FF2B5EF4-FFF2-40B4-BE49-F238E27FC236}">
                <a16:creationId xmlns:a16="http://schemas.microsoft.com/office/drawing/2014/main" id="{253AB6BC-8157-0A5F-DAFD-B2E0CE514822}"/>
              </a:ext>
            </a:extLst>
          </p:cNvPr>
          <p:cNvPicPr>
            <a:picLocks noGrp="1" noChangeAspect="1"/>
          </p:cNvPicPr>
          <p:nvPr>
            <p:ph idx="1"/>
          </p:nvPr>
        </p:nvPicPr>
        <p:blipFill>
          <a:blip r:embed="rId3"/>
          <a:stretch>
            <a:fillRect/>
          </a:stretch>
        </p:blipFill>
        <p:spPr>
          <a:xfrm>
            <a:off x="838200" y="2115021"/>
            <a:ext cx="10515600" cy="3772545"/>
          </a:xfrm>
          <a:prstGeom prst="rect">
            <a:avLst/>
          </a:prstGeom>
        </p:spPr>
      </p:pic>
    </p:spTree>
    <p:extLst>
      <p:ext uri="{BB962C8B-B14F-4D97-AF65-F5344CB8AC3E}">
        <p14:creationId xmlns:p14="http://schemas.microsoft.com/office/powerpoint/2010/main" val="1120336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k-means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clustering</a:t>
            </a:r>
            <a:endParaRPr kumimoji="1" lang="zh-CN" altLang="en-US">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内容占位符 3">
                <a:extLst>
                  <a:ext uri="{FF2B5EF4-FFF2-40B4-BE49-F238E27FC236}">
                    <a16:creationId xmlns:a16="http://schemas.microsoft.com/office/drawing/2014/main" id="{92346168-2FB3-1CF8-EEDC-728F7FAF1194}"/>
                  </a:ext>
                </a:extLst>
              </p:cNvPr>
              <p:cNvSpPr>
                <a:spLocks noGrp="1"/>
              </p:cNvSpPr>
              <p:nvPr>
                <p:ph idx="1"/>
              </p:nvPr>
            </p:nvSpPr>
            <p:spPr/>
            <p:txBody>
              <a:bodyPr>
                <a:normAutofit fontScale="92500"/>
              </a:bodyPr>
              <a:lstStyle/>
              <a:p>
                <a:pPr marL="0" indent="0">
                  <a:buNone/>
                </a:pPr>
                <a:r>
                  <a:rPr lang="zh-CN" altLang="en-US">
                    <a:latin typeface="Times New Roman" panose="02020603050405020304" pitchFamily="18" charset="0"/>
                    <a:cs typeface="Times New Roman" panose="02020603050405020304" pitchFamily="18" charset="0"/>
                  </a:rPr>
                  <a:t>在事先不知道任何样本标签的情况下，通过数据之间的内在联系把样本划分为若干类别，使得同类别样本之间的相似度高，不同类别之间的相似度低。</a:t>
                </a:r>
                <a:endParaRPr lang="en-US" altLang="zh-CN">
                  <a:latin typeface="Times New Roman" panose="02020603050405020304" pitchFamily="18" charset="0"/>
                  <a:cs typeface="Times New Roman" panose="02020603050405020304" pitchFamily="18" charset="0"/>
                </a:endParaRPr>
              </a:p>
              <a:p>
                <a:pPr marL="0" indent="0">
                  <a:buNone/>
                </a:pPr>
                <a:r>
                  <a:rPr lang="zh-CN" altLang="en-US">
                    <a:latin typeface="Times New Roman" panose="02020603050405020304" pitchFamily="18" charset="0"/>
                    <a:cs typeface="Times New Roman" panose="02020603050405020304" pitchFamily="18" charset="0"/>
                  </a:rPr>
                  <a:t>聚类属于无监督学习，其中 </a:t>
                </a:r>
                <a:r>
                  <a:rPr lang="en-US" altLang="zh-CN">
                    <a:latin typeface="Times New Roman" panose="02020603050405020304" pitchFamily="18" charset="0"/>
                    <a:cs typeface="Times New Roman" panose="02020603050405020304" pitchFamily="18" charset="0"/>
                  </a:rPr>
                  <a:t>k-means</a:t>
                </a:r>
                <a:r>
                  <a:rPr lang="zh-CN" altLang="en-US">
                    <a:latin typeface="Times New Roman" panose="02020603050405020304" pitchFamily="18" charset="0"/>
                    <a:cs typeface="Times New Roman" panose="02020603050405020304" pitchFamily="18" charset="0"/>
                  </a:rPr>
                  <a:t> 聚类是最基础常用的聚类方法。它的基本思想是通过迭代寻找 </a:t>
                </a:r>
                <a:r>
                  <a:rPr lang="en-US" altLang="zh-CN">
                    <a:latin typeface="Times New Roman" panose="02020603050405020304" pitchFamily="18" charset="0"/>
                    <a:cs typeface="Times New Roman" panose="02020603050405020304" pitchFamily="18" charset="0"/>
                  </a:rPr>
                  <a:t>k</a:t>
                </a:r>
                <a:r>
                  <a:rPr lang="zh-CN" altLang="en-US">
                    <a:latin typeface="Times New Roman" panose="02020603050405020304" pitchFamily="18" charset="0"/>
                    <a:cs typeface="Times New Roman" panose="02020603050405020304" pitchFamily="18" charset="0"/>
                  </a:rPr>
                  <a:t> 个簇的划分方案，使得损失函数（如下）最小：</a:t>
                </a:r>
                <a:endParaRPr lang="en-US" altLang="zh-CN">
                  <a:latin typeface="Times New Roman" panose="02020603050405020304" pitchFamily="18" charset="0"/>
                  <a:cs typeface="Times New Roman" panose="02020603050405020304" pitchFamily="18" charset="0"/>
                </a:endParaRPr>
              </a:p>
              <a:p>
                <a:pPr marL="0" indent="0">
                  <a:buNone/>
                </a:pPr>
                <a14:m>
                  <m:oMathPara xmlns:m="http://schemas.openxmlformats.org/officeDocument/2006/math">
                    <m:oMathParaPr>
                      <m:jc m:val="centerGroup"/>
                    </m:oMathParaPr>
                    <m:oMath xmlns:m="http://schemas.openxmlformats.org/officeDocument/2006/math">
                      <m:r>
                        <a:rPr lang="en-US" altLang="zh-CN" b="0" i="1">
                          <a:latin typeface="Cambria Math" panose="02040503050406030204" pitchFamily="18" charset="0"/>
                          <a:cs typeface="Times New Roman" panose="02020603050405020304" pitchFamily="18" charset="0"/>
                        </a:rPr>
                        <m:t>𝐽</m:t>
                      </m:r>
                      <m:d>
                        <m:dPr>
                          <m:ctrlPr>
                            <a:rPr lang="en-US" altLang="zh-CN" b="0" i="1">
                              <a:latin typeface="Cambria Math" panose="02040503050406030204" pitchFamily="18" charset="0"/>
                              <a:cs typeface="Times New Roman" panose="02020603050405020304" pitchFamily="18" charset="0"/>
                            </a:rPr>
                          </m:ctrlPr>
                        </m:dPr>
                        <m:e>
                          <m:r>
                            <a:rPr lang="en-US" altLang="zh-CN" b="0" i="1">
                              <a:latin typeface="Cambria Math" panose="02040503050406030204" pitchFamily="18" charset="0"/>
                              <a:cs typeface="Times New Roman" panose="02020603050405020304" pitchFamily="18" charset="0"/>
                            </a:rPr>
                            <m:t>𝑐</m:t>
                          </m:r>
                          <m:r>
                            <a:rPr lang="en-US" altLang="zh-CN" b="0" i="1">
                              <a:latin typeface="Cambria Math" panose="02040503050406030204" pitchFamily="18" charset="0"/>
                              <a:cs typeface="Times New Roman" panose="02020603050405020304" pitchFamily="18" charset="0"/>
                            </a:rPr>
                            <m:t>,</m:t>
                          </m:r>
                          <m:r>
                            <a:rPr lang="en-US" altLang="zh-CN" b="0" i="1">
                              <a:latin typeface="Cambria Math" panose="02040503050406030204" pitchFamily="18" charset="0"/>
                              <a:ea typeface="Cambria Math" panose="02040503050406030204" pitchFamily="18" charset="0"/>
                              <a:cs typeface="Times New Roman" panose="02020603050405020304" pitchFamily="18" charset="0"/>
                            </a:rPr>
                            <m:t>𝜇</m:t>
                          </m:r>
                        </m:e>
                      </m:d>
                      <m:r>
                        <a:rPr lang="en-US" altLang="zh-CN" b="0" i="1">
                          <a:latin typeface="Cambria Math" panose="02040503050406030204" pitchFamily="18" charset="0"/>
                          <a:cs typeface="Times New Roman" panose="02020603050405020304" pitchFamily="18" charset="0"/>
                        </a:rPr>
                        <m:t>=</m:t>
                      </m:r>
                      <m:nary>
                        <m:naryPr>
                          <m:chr m:val="∑"/>
                          <m:limLoc m:val="subSup"/>
                          <m:ctrlPr>
                            <a:rPr lang="en-US" altLang="zh-CN" b="0" i="1">
                              <a:latin typeface="Cambria Math" panose="02040503050406030204" pitchFamily="18" charset="0"/>
                              <a:cs typeface="Times New Roman" panose="02020603050405020304" pitchFamily="18" charset="0"/>
                            </a:rPr>
                          </m:ctrlPr>
                        </m:naryPr>
                        <m:sub>
                          <m:r>
                            <m:rPr>
                              <m:brk m:alnAt="25"/>
                            </m:rPr>
                            <a:rPr lang="en-US" altLang="zh-CN" b="0" i="1">
                              <a:latin typeface="Cambria Math" panose="02040503050406030204" pitchFamily="18" charset="0"/>
                              <a:cs typeface="Times New Roman" panose="02020603050405020304" pitchFamily="18" charset="0"/>
                            </a:rPr>
                            <m:t>𝑖</m:t>
                          </m:r>
                          <m:r>
                            <a:rPr lang="en-US" altLang="zh-CN" b="0" i="1">
                              <a:latin typeface="Cambria Math" panose="02040503050406030204" pitchFamily="18" charset="0"/>
                              <a:cs typeface="Times New Roman" panose="02020603050405020304" pitchFamily="18" charset="0"/>
                            </a:rPr>
                            <m:t>=1</m:t>
                          </m:r>
                        </m:sub>
                        <m:sup>
                          <m:r>
                            <a:rPr lang="en-US" altLang="zh-CN" b="0" i="1">
                              <a:latin typeface="Cambria Math" panose="02040503050406030204" pitchFamily="18" charset="0"/>
                              <a:cs typeface="Times New Roman" panose="02020603050405020304" pitchFamily="18" charset="0"/>
                            </a:rPr>
                            <m:t>𝑀</m:t>
                          </m:r>
                        </m:sup>
                        <m:e>
                          <m:r>
                            <a:rPr lang="en-US" altLang="zh-CN" b="0" i="1">
                              <a:latin typeface="Cambria Math" panose="02040503050406030204" pitchFamily="18" charset="0"/>
                              <a:cs typeface="Times New Roman" panose="02020603050405020304" pitchFamily="18" charset="0"/>
                            </a:rPr>
                            <m:t>|</m:t>
                          </m:r>
                          <m:sSub>
                            <m:sSubPr>
                              <m:ctrlPr>
                                <a:rPr lang="en-US" altLang="zh-CN" b="0" i="1">
                                  <a:latin typeface="Cambria Math" panose="02040503050406030204" pitchFamily="18" charset="0"/>
                                  <a:cs typeface="Times New Roman" panose="02020603050405020304" pitchFamily="18" charset="0"/>
                                </a:rPr>
                              </m:ctrlPr>
                            </m:sSubPr>
                            <m:e>
                              <m:r>
                                <a:rPr lang="en-US" altLang="zh-CN" b="0" i="1">
                                  <a:latin typeface="Cambria Math" panose="02040503050406030204" pitchFamily="18" charset="0"/>
                                  <a:cs typeface="Times New Roman" panose="02020603050405020304" pitchFamily="18" charset="0"/>
                                </a:rPr>
                                <m:t>𝑥</m:t>
                              </m:r>
                            </m:e>
                            <m:sub>
                              <m:r>
                                <a:rPr lang="en-US" altLang="zh-CN" b="0" i="1">
                                  <a:latin typeface="Cambria Math" panose="02040503050406030204" pitchFamily="18" charset="0"/>
                                  <a:cs typeface="Times New Roman" panose="02020603050405020304" pitchFamily="18" charset="0"/>
                                </a:rPr>
                                <m:t>𝑖</m:t>
                              </m:r>
                            </m:sub>
                          </m:sSub>
                          <m:r>
                            <a:rPr lang="en-US" altLang="zh-CN" b="0" i="1">
                              <a:latin typeface="Cambria Math" panose="02040503050406030204" pitchFamily="18" charset="0"/>
                              <a:cs typeface="Times New Roman" panose="02020603050405020304" pitchFamily="18" charset="0"/>
                            </a:rPr>
                            <m:t>−</m:t>
                          </m:r>
                          <m:sSub>
                            <m:sSubPr>
                              <m:ctrlPr>
                                <a:rPr lang="en-US" altLang="zh-CN" b="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ea typeface="Cambria Math" panose="02040503050406030204" pitchFamily="18" charset="0"/>
                                  <a:cs typeface="Times New Roman" panose="02020603050405020304" pitchFamily="18" charset="0"/>
                                </a:rPr>
                                <m:t>𝜇</m:t>
                              </m:r>
                            </m:e>
                            <m:sub>
                              <m:sSub>
                                <m:sSubPr>
                                  <m:ctrlPr>
                                    <a:rPr lang="en-US" altLang="zh-CN" b="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b="0" i="1">
                                      <a:latin typeface="Cambria Math" panose="02040503050406030204" pitchFamily="18" charset="0"/>
                                      <a:ea typeface="Cambria Math" panose="02040503050406030204" pitchFamily="18" charset="0"/>
                                      <a:cs typeface="Times New Roman" panose="02020603050405020304" pitchFamily="18" charset="0"/>
                                    </a:rPr>
                                    <m:t>𝑐</m:t>
                                  </m:r>
                                </m:e>
                                <m:sub>
                                  <m:r>
                                    <a:rPr lang="en-US" altLang="zh-CN" b="0" i="1">
                                      <a:latin typeface="Cambria Math" panose="02040503050406030204" pitchFamily="18" charset="0"/>
                                      <a:ea typeface="Cambria Math" panose="02040503050406030204" pitchFamily="18" charset="0"/>
                                      <a:cs typeface="Times New Roman" panose="02020603050405020304" pitchFamily="18" charset="0"/>
                                    </a:rPr>
                                    <m:t>𝑖</m:t>
                                  </m:r>
                                </m:sub>
                              </m:sSub>
                            </m:sub>
                          </m:sSub>
                          <m:r>
                            <a:rPr lang="en-US" altLang="zh-CN" b="0" i="1">
                              <a:latin typeface="Cambria Math" panose="02040503050406030204" pitchFamily="18" charset="0"/>
                              <a:ea typeface="Cambria Math" panose="02040503050406030204" pitchFamily="18" charset="0"/>
                              <a:cs typeface="Times New Roman" panose="02020603050405020304" pitchFamily="18" charset="0"/>
                            </a:rPr>
                            <m:t>|</m:t>
                          </m:r>
                        </m:e>
                      </m:nary>
                    </m:oMath>
                  </m:oMathPara>
                </a14:m>
                <a:endParaRPr lang="en-US" altLang="zh-CN">
                  <a:latin typeface="Times New Roman" panose="02020603050405020304" pitchFamily="18" charset="0"/>
                  <a:cs typeface="Times New Roman" panose="02020603050405020304" pitchFamily="18" charset="0"/>
                </a:endParaRPr>
              </a:p>
              <a:p>
                <a:pPr marL="0" indent="0">
                  <a:buNone/>
                </a:pPr>
                <a:r>
                  <a:rPr lang="zh-CN" altLang="en-US">
                    <a:latin typeface="Times New Roman" panose="02020603050405020304" pitchFamily="18" charset="0"/>
                    <a:cs typeface="Times New Roman" panose="02020603050405020304" pitchFamily="18" charset="0"/>
                  </a:rPr>
                  <a:t>其中 </a:t>
                </a:r>
                <a14:m>
                  <m:oMath xmlns:m="http://schemas.openxmlformats.org/officeDocument/2006/math">
                    <m:sSub>
                      <m:sSubPr>
                        <m:ctrlPr>
                          <a:rPr lang="en-US" altLang="zh-CN" b="0" i="1">
                            <a:latin typeface="Cambria Math" panose="02040503050406030204" pitchFamily="18" charset="0"/>
                            <a:cs typeface="Times New Roman" panose="02020603050405020304" pitchFamily="18" charset="0"/>
                          </a:rPr>
                        </m:ctrlPr>
                      </m:sSubPr>
                      <m:e>
                        <m:r>
                          <a:rPr lang="en-US" altLang="zh-CN" b="0" i="1">
                            <a:latin typeface="Cambria Math" panose="02040503050406030204" pitchFamily="18" charset="0"/>
                            <a:cs typeface="Times New Roman" panose="02020603050405020304" pitchFamily="18" charset="0"/>
                          </a:rPr>
                          <m:t>𝑥</m:t>
                        </m:r>
                      </m:e>
                      <m:sub>
                        <m:r>
                          <a:rPr lang="en-US" altLang="zh-CN" b="0" i="1">
                            <a:latin typeface="Cambria Math" panose="02040503050406030204" pitchFamily="18" charset="0"/>
                            <a:cs typeface="Times New Roman" panose="02020603050405020304" pitchFamily="18" charset="0"/>
                          </a:rPr>
                          <m:t>𝑖</m:t>
                        </m:r>
                      </m:sub>
                    </m:sSub>
                  </m:oMath>
                </a14:m>
                <a:r>
                  <a:rPr lang="zh-CN" altLang="en-US">
                    <a:latin typeface="Times New Roman" panose="02020603050405020304" pitchFamily="18" charset="0"/>
                    <a:cs typeface="Times New Roman" panose="02020603050405020304" pitchFamily="18" charset="0"/>
                  </a:rPr>
                  <a:t> 代表第 </a:t>
                </a:r>
                <a14:m>
                  <m:oMath xmlns:m="http://schemas.openxmlformats.org/officeDocument/2006/math">
                    <m:r>
                      <a:rPr lang="en-US" altLang="zh-CN" b="0" i="1">
                        <a:latin typeface="Cambria Math" panose="02040503050406030204" pitchFamily="18" charset="0"/>
                        <a:cs typeface="Times New Roman" panose="02020603050405020304" pitchFamily="18" charset="0"/>
                      </a:rPr>
                      <m:t>𝑖</m:t>
                    </m:r>
                  </m:oMath>
                </a14:m>
                <a:r>
                  <a:rPr lang="en-US" altLang="zh-CN">
                    <a:latin typeface="Times New Roman" panose="02020603050405020304" pitchFamily="18" charset="0"/>
                    <a:cs typeface="Times New Roman" panose="02020603050405020304" pitchFamily="18" charset="0"/>
                  </a:rPr>
                  <a:t> </a:t>
                </a:r>
                <a:r>
                  <a:rPr lang="zh-CN" altLang="en-US">
                    <a:latin typeface="Times New Roman" panose="02020603050405020304" pitchFamily="18" charset="0"/>
                    <a:cs typeface="Times New Roman" panose="02020603050405020304" pitchFamily="18" charset="0"/>
                  </a:rPr>
                  <a:t>个样本，</a:t>
                </a:r>
                <a:r>
                  <a:rPr lang="en-US" altLang="zh-CN">
                    <a:ea typeface="Cambria Math" panose="02040503050406030204" pitchFamily="18" charset="0"/>
                    <a:cs typeface="Times New Roman" panose="02020603050405020304" pitchFamily="18" charset="0"/>
                  </a:rPr>
                  <a:t> </a:t>
                </a:r>
                <a14:m>
                  <m:oMath xmlns:m="http://schemas.openxmlformats.org/officeDocument/2006/math">
                    <m:sSub>
                      <m:sSubPr>
                        <m:ctrlPr>
                          <a:rPr lang="en-US"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ea typeface="Cambria Math" panose="02040503050406030204" pitchFamily="18" charset="0"/>
                            <a:cs typeface="Times New Roman" panose="02020603050405020304" pitchFamily="18" charset="0"/>
                          </a:rPr>
                          <m:t>𝑐</m:t>
                        </m:r>
                      </m:e>
                      <m:sub>
                        <m:r>
                          <a:rPr lang="en-US" altLang="zh-CN" i="1">
                            <a:latin typeface="Cambria Math" panose="02040503050406030204" pitchFamily="18" charset="0"/>
                            <a:ea typeface="Cambria Math" panose="02040503050406030204" pitchFamily="18" charset="0"/>
                            <a:cs typeface="Times New Roman" panose="02020603050405020304" pitchFamily="18" charset="0"/>
                          </a:rPr>
                          <m:t>𝑖</m:t>
                        </m:r>
                      </m:sub>
                    </m:sSub>
                  </m:oMath>
                </a14:m>
                <a:r>
                  <a:rPr lang="zh-CN" altLang="en-US">
                    <a:latin typeface="Times New Roman" panose="02020603050405020304" pitchFamily="18" charset="0"/>
                    <a:cs typeface="Times New Roman" panose="02020603050405020304" pitchFamily="18" charset="0"/>
                  </a:rPr>
                  <a:t> 代表样本所属的簇，</a:t>
                </a:r>
                <a:r>
                  <a:rPr lang="en-US" altLang="zh-CN">
                    <a:ea typeface="Cambria Math" panose="02040503050406030204" pitchFamily="18" charset="0"/>
                    <a:cs typeface="Times New Roman" panose="02020603050405020304" pitchFamily="18" charset="0"/>
                  </a:rPr>
                  <a:t> </a:t>
                </a:r>
                <a14:m>
                  <m:oMath xmlns:m="http://schemas.openxmlformats.org/officeDocument/2006/math">
                    <m:sSub>
                      <m:sSubPr>
                        <m:ctrlPr>
                          <a:rPr lang="en-US"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ea typeface="Cambria Math" panose="02040503050406030204" pitchFamily="18" charset="0"/>
                            <a:cs typeface="Times New Roman" panose="02020603050405020304" pitchFamily="18" charset="0"/>
                          </a:rPr>
                          <m:t>𝜇</m:t>
                        </m:r>
                      </m:e>
                      <m:sub>
                        <m:sSub>
                          <m:sSubPr>
                            <m:ctrlPr>
                              <a:rPr lang="en-US"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ea typeface="Cambria Math" panose="02040503050406030204" pitchFamily="18" charset="0"/>
                                <a:cs typeface="Times New Roman" panose="02020603050405020304" pitchFamily="18" charset="0"/>
                              </a:rPr>
                              <m:t>𝑐</m:t>
                            </m:r>
                          </m:e>
                          <m:sub>
                            <m:r>
                              <a:rPr lang="en-US" altLang="zh-CN" i="1">
                                <a:latin typeface="Cambria Math" panose="02040503050406030204" pitchFamily="18" charset="0"/>
                                <a:ea typeface="Cambria Math" panose="02040503050406030204" pitchFamily="18" charset="0"/>
                                <a:cs typeface="Times New Roman" panose="02020603050405020304" pitchFamily="18" charset="0"/>
                              </a:rPr>
                              <m:t>𝑖</m:t>
                            </m:r>
                          </m:sub>
                        </m:sSub>
                      </m:sub>
                    </m:sSub>
                  </m:oMath>
                </a14:m>
                <a:r>
                  <a:rPr lang="zh-CN" altLang="en-US">
                    <a:latin typeface="Times New Roman" panose="02020603050405020304" pitchFamily="18" charset="0"/>
                    <a:cs typeface="Times New Roman" panose="02020603050405020304" pitchFamily="18" charset="0"/>
                  </a:rPr>
                  <a:t> 代表簇中心（聚类中心），</a:t>
                </a:r>
                <a:r>
                  <a:rPr lang="en-US" altLang="zh-CN">
                    <a:cs typeface="Times New Roman" panose="02020603050405020304" pitchFamily="18" charset="0"/>
                  </a:rPr>
                  <a:t> </a:t>
                </a:r>
                <a14:m>
                  <m:oMath xmlns:m="http://schemas.openxmlformats.org/officeDocument/2006/math">
                    <m:r>
                      <a:rPr lang="en-US" altLang="zh-CN" i="1">
                        <a:latin typeface="Cambria Math" panose="02040503050406030204" pitchFamily="18" charset="0"/>
                        <a:cs typeface="Times New Roman" panose="02020603050405020304" pitchFamily="18" charset="0"/>
                      </a:rPr>
                      <m:t>𝑀</m:t>
                    </m:r>
                  </m:oMath>
                </a14:m>
                <a:r>
                  <a:rPr lang="zh-CN" altLang="en-US">
                    <a:latin typeface="Times New Roman" panose="02020603050405020304" pitchFamily="18" charset="0"/>
                    <a:cs typeface="Times New Roman" panose="02020603050405020304" pitchFamily="18" charset="0"/>
                  </a:rPr>
                  <a:t> 是样本总数</a:t>
                </a:r>
                <a:endParaRPr lang="en-US" altLang="zh-CN">
                  <a:latin typeface="Times New Roman" panose="02020603050405020304" pitchFamily="18" charset="0"/>
                  <a:cs typeface="Times New Roman" panose="02020603050405020304" pitchFamily="18" charset="0"/>
                </a:endParaRPr>
              </a:p>
              <a:p>
                <a:pPr marL="0" indent="0">
                  <a:buNone/>
                </a:pPr>
                <a:endParaRPr lang="zh-CN" altLang="en-US">
                  <a:latin typeface="Times New Roman" panose="02020603050405020304" pitchFamily="18" charset="0"/>
                  <a:cs typeface="Times New Roman" panose="02020603050405020304" pitchFamily="18" charset="0"/>
                </a:endParaRPr>
              </a:p>
            </p:txBody>
          </p:sp>
        </mc:Choice>
        <mc:Fallback xmlns="">
          <p:sp>
            <p:nvSpPr>
              <p:cNvPr id="4" name="内容占位符 3">
                <a:extLst>
                  <a:ext uri="{FF2B5EF4-FFF2-40B4-BE49-F238E27FC236}">
                    <a16:creationId xmlns:a16="http://schemas.microsoft.com/office/drawing/2014/main" id="{92346168-2FB3-1CF8-EEDC-728F7FAF1194}"/>
                  </a:ext>
                </a:extLst>
              </p:cNvPr>
              <p:cNvSpPr>
                <a:spLocks noGrp="1" noRot="1" noChangeAspect="1" noMove="1" noResize="1" noEditPoints="1" noAdjustHandles="1" noChangeArrowheads="1" noChangeShapeType="1" noTextEdit="1"/>
              </p:cNvSpPr>
              <p:nvPr>
                <p:ph idx="1"/>
              </p:nvPr>
            </p:nvSpPr>
            <p:spPr>
              <a:blipFill>
                <a:blip r:embed="rId3"/>
                <a:stretch>
                  <a:fillRect l="-1086" t="-2035" r="-483" b="-2034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36305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Graph convolutional network</a:t>
            </a:r>
            <a:endParaRPr kumimoji="1" lang="zh-CN" altLang="en-US">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4" name="内容占位符 3">
                <a:extLst>
                  <a:ext uri="{FF2B5EF4-FFF2-40B4-BE49-F238E27FC236}">
                    <a16:creationId xmlns:a16="http://schemas.microsoft.com/office/drawing/2014/main" id="{92346168-2FB3-1CF8-EEDC-728F7FAF1194}"/>
                  </a:ext>
                </a:extLst>
              </p:cNvPr>
              <p:cNvSpPr>
                <a:spLocks noGrp="1"/>
              </p:cNvSpPr>
              <p:nvPr>
                <p:ph idx="1"/>
              </p:nvPr>
            </p:nvSpPr>
            <p:spPr/>
            <p:txBody>
              <a:bodyPr>
                <a:normAutofit/>
              </a:bodyPr>
              <a:lstStyle/>
              <a:p>
                <a:pPr marL="0" indent="0">
                  <a:buNone/>
                </a:pPr>
                <a:r>
                  <a:rPr lang="zh-CN" altLang="en-US">
                    <a:latin typeface="Times New Roman" panose="02020603050405020304" pitchFamily="18" charset="0"/>
                    <a:cs typeface="Times New Roman" panose="02020603050405020304" pitchFamily="18" charset="0"/>
                  </a:rPr>
                  <a:t>通过传播图的内在结构信息来学习关系感知特征表示，与基于 </a:t>
                </a:r>
                <a:r>
                  <a:rPr lang="en-US" altLang="zh-CN">
                    <a:latin typeface="Times New Roman" panose="02020603050405020304" pitchFamily="18" charset="0"/>
                    <a:cs typeface="Times New Roman" panose="02020603050405020304" pitchFamily="18" charset="0"/>
                  </a:rPr>
                  <a:t>CNN</a:t>
                </a:r>
                <a:r>
                  <a:rPr lang="zh-CN" altLang="en-US">
                    <a:latin typeface="Times New Roman" panose="02020603050405020304" pitchFamily="18" charset="0"/>
                    <a:cs typeface="Times New Roman" panose="02020603050405020304" pitchFamily="18" charset="0"/>
                  </a:rPr>
                  <a:t> 的方法相比，它可以将卷积运算推广到非欧几里得数据（例如图）。具体而言，其对相邻节点的特征进行谱图卷积，并在学习过程中结合图结构的内在信息更新每个节点的特征表示。</a:t>
                </a:r>
                <a:endParaRPr lang="en-US" altLang="zh-CN">
                  <a:latin typeface="Times New Roman" panose="02020603050405020304" pitchFamily="18" charset="0"/>
                  <a:cs typeface="Times New Roman" panose="02020603050405020304" pitchFamily="18" charset="0"/>
                </a:endParaRPr>
              </a:p>
              <a:p>
                <a:pPr marL="0" indent="0">
                  <a:buNone/>
                </a:pPr>
                <a:r>
                  <a:rPr lang="zh-CN" altLang="en-US">
                    <a:latin typeface="Times New Roman" panose="02020603050405020304" pitchFamily="18" charset="0"/>
                    <a:cs typeface="Times New Roman" panose="02020603050405020304" pitchFamily="18" charset="0"/>
                  </a:rPr>
                  <a:t>一个多层 </a:t>
                </a:r>
                <a:r>
                  <a:rPr lang="en-US" altLang="zh-CN">
                    <a:latin typeface="Times New Roman" panose="02020603050405020304" pitchFamily="18" charset="0"/>
                    <a:cs typeface="Times New Roman" panose="02020603050405020304" pitchFamily="18" charset="0"/>
                  </a:rPr>
                  <a:t>GCN</a:t>
                </a:r>
                <a:r>
                  <a:rPr lang="zh-CN" altLang="en-US">
                    <a:latin typeface="Times New Roman" panose="02020603050405020304" pitchFamily="18" charset="0"/>
                    <a:cs typeface="Times New Roman" panose="02020603050405020304" pitchFamily="18" charset="0"/>
                  </a:rPr>
                  <a:t> 更新节点特征时遵循以下规则：</a:t>
                </a:r>
                <a:endParaRPr lang="zh-CN" altLang="zh-CN">
                  <a:latin typeface="Times New Roman" panose="02020603050405020304" pitchFamily="18" charset="0"/>
                  <a:cs typeface="Times New Roman" panose="02020603050405020304" pitchFamily="18" charset="0"/>
                </a:endParaRPr>
              </a:p>
              <a:p>
                <a:pPr marL="0" indent="0" algn="ctr">
                  <a:buNone/>
                </a:pPr>
                <a14:m>
                  <m:oMath xmlns:m="http://schemas.openxmlformats.org/officeDocument/2006/math">
                    <m:sSup>
                      <m:sSupPr>
                        <m:ctrlPr>
                          <a:rPr lang="zh-CN" altLang="zh-CN" i="1">
                            <a:effectLst/>
                            <a:latin typeface="Cambria Math" panose="02040503050406030204" pitchFamily="18" charset="0"/>
                            <a:ea typeface="Cambria Math" panose="02040503050406030204" pitchFamily="18" charset="0"/>
                          </a:rPr>
                        </m:ctrlPr>
                      </m:sSup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H</m:t>
                        </m:r>
                      </m:e>
                      <m:sup>
                        <m:d>
                          <m:dPr>
                            <m:ctrlPr>
                              <a:rPr lang="zh-CN" altLang="zh-CN" i="1">
                                <a:effectLst/>
                                <a:latin typeface="Cambria Math" panose="02040503050406030204" pitchFamily="18" charset="0"/>
                                <a:ea typeface="Cambria Math" panose="02040503050406030204" pitchFamily="18" charset="0"/>
                                <a:cs typeface="Microsoft YaHei" panose="020B0503020204020204" pitchFamily="34" charset="-122"/>
                              </a:rPr>
                            </m:ctrlPr>
                          </m:d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l</m:t>
                            </m:r>
                            <m:r>
                              <a:rPr lang="en-US" altLang="zh-CN" i="1">
                                <a:latin typeface="Cambria Math" panose="02040503050406030204" pitchFamily="18" charset="0"/>
                                <a:ea typeface="Calibri" panose="020F0502020204030204" pitchFamily="34" charset="0"/>
                                <a:cs typeface="Calibri" panose="020F0502020204030204" pitchFamily="34" charset="0"/>
                              </a:rPr>
                              <m:t>+1</m:t>
                            </m:r>
                          </m:e>
                        </m:d>
                      </m:sup>
                    </m:sSup>
                    <m:r>
                      <a:rPr lang="en-US" altLang="zh-CN" i="1">
                        <a:latin typeface="Cambria Math" panose="02040503050406030204" pitchFamily="18" charset="0"/>
                        <a:ea typeface="Calibri" panose="020F0502020204030204" pitchFamily="34" charset="0"/>
                        <a:cs typeface="Calibri" panose="020F0502020204030204" pitchFamily="34" charset="0"/>
                      </a:rPr>
                      <m:t>=</m:t>
                    </m:r>
                    <m:r>
                      <m:rPr>
                        <m:sty m:val="p"/>
                      </m:rPr>
                      <a:rPr lang="en-US" altLang="zh-CN">
                        <a:latin typeface="Cambria Math" panose="02040503050406030204" pitchFamily="18" charset="0"/>
                        <a:ea typeface="Calibri" panose="020F0502020204030204" pitchFamily="34" charset="0"/>
                        <a:cs typeface="Calibri" panose="020F0502020204030204" pitchFamily="34" charset="0"/>
                      </a:rPr>
                      <m:t>σ</m:t>
                    </m:r>
                    <m:d>
                      <m:dPr>
                        <m:ctrlPr>
                          <a:rPr lang="zh-CN" altLang="zh-CN" i="1">
                            <a:effectLst/>
                            <a:latin typeface="Cambria Math" panose="02040503050406030204" pitchFamily="18" charset="0"/>
                            <a:ea typeface="Cambria Math" panose="02040503050406030204" pitchFamily="18" charset="0"/>
                            <a:cs typeface="Microsoft YaHei" panose="020B0503020204020204" pitchFamily="34" charset="-122"/>
                          </a:rPr>
                        </m:ctrlPr>
                      </m:dPr>
                      <m:e>
                        <m:sSup>
                          <m:sSupPr>
                            <m:ctrlPr>
                              <a:rPr lang="zh-CN" altLang="zh-CN" i="1">
                                <a:effectLst/>
                                <a:latin typeface="Cambria Math" panose="02040503050406030204" pitchFamily="18" charset="0"/>
                                <a:ea typeface="Cambria Math" panose="02040503050406030204" pitchFamily="18" charset="0"/>
                              </a:rPr>
                            </m:ctrlPr>
                          </m:sSupPr>
                          <m:e>
                            <m:acc>
                              <m:accPr>
                                <m:chr m:val="̃"/>
                                <m:ctrlPr>
                                  <a:rPr lang="zh-CN" altLang="zh-CN" i="1">
                                    <a:effectLst/>
                                    <a:latin typeface="Cambria Math" panose="02040503050406030204" pitchFamily="18" charset="0"/>
                                    <a:ea typeface="Cambria Math" panose="02040503050406030204" pitchFamily="18" charset="0"/>
                                  </a:rPr>
                                </m:ctrlPr>
                              </m:acc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D</m:t>
                                </m:r>
                              </m:e>
                            </m:acc>
                          </m:e>
                          <m:sup>
                            <m:r>
                              <a:rPr lang="en-US" altLang="zh-CN" i="1">
                                <a:latin typeface="Cambria Math" panose="02040503050406030204" pitchFamily="18" charset="0"/>
                                <a:ea typeface="Calibri" panose="020F0502020204030204" pitchFamily="34" charset="0"/>
                                <a:cs typeface="Calibri" panose="020F0502020204030204" pitchFamily="34" charset="0"/>
                              </a:rPr>
                              <m:t>−</m:t>
                            </m:r>
                            <m:f>
                              <m:fPr>
                                <m:ctrlPr>
                                  <a:rPr lang="zh-CN" altLang="zh-CN" i="1">
                                    <a:effectLst/>
                                    <a:latin typeface="Cambria Math" panose="02040503050406030204" pitchFamily="18" charset="0"/>
                                    <a:ea typeface="Cambria Math" panose="02040503050406030204" pitchFamily="18" charset="0"/>
                                  </a:rPr>
                                </m:ctrlPr>
                              </m:fPr>
                              <m:num>
                                <m:r>
                                  <a:rPr lang="en-US" altLang="zh-CN" i="1">
                                    <a:latin typeface="Cambria Math" panose="02040503050406030204" pitchFamily="18" charset="0"/>
                                    <a:ea typeface="Calibri" panose="020F0502020204030204" pitchFamily="34" charset="0"/>
                                    <a:cs typeface="Calibri" panose="020F0502020204030204" pitchFamily="34" charset="0"/>
                                  </a:rPr>
                                  <m:t>1</m:t>
                                </m:r>
                              </m:num>
                              <m:den>
                                <m:r>
                                  <a:rPr lang="en-US" altLang="zh-CN" i="1">
                                    <a:latin typeface="Cambria Math" panose="02040503050406030204" pitchFamily="18" charset="0"/>
                                    <a:ea typeface="Calibri" panose="020F0502020204030204" pitchFamily="34" charset="0"/>
                                    <a:cs typeface="Calibri" panose="020F0502020204030204" pitchFamily="34" charset="0"/>
                                  </a:rPr>
                                  <m:t>2</m:t>
                                </m:r>
                              </m:den>
                            </m:f>
                          </m:sup>
                        </m:sSup>
                        <m:acc>
                          <m:accPr>
                            <m:chr m:val="̃"/>
                            <m:ctrlPr>
                              <a:rPr lang="zh-CN" altLang="zh-CN" i="1">
                                <a:effectLst/>
                                <a:latin typeface="Cambria Math" panose="02040503050406030204" pitchFamily="18" charset="0"/>
                                <a:ea typeface="Cambria Math" panose="02040503050406030204" pitchFamily="18" charset="0"/>
                              </a:rPr>
                            </m:ctrlPr>
                          </m:acc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A</m:t>
                            </m:r>
                          </m:e>
                        </m:acc>
                        <m:sSup>
                          <m:sSupPr>
                            <m:ctrlPr>
                              <a:rPr lang="zh-CN" altLang="zh-CN" i="1">
                                <a:effectLst/>
                                <a:latin typeface="Cambria Math" panose="02040503050406030204" pitchFamily="18" charset="0"/>
                                <a:ea typeface="Cambria Math" panose="02040503050406030204" pitchFamily="18" charset="0"/>
                              </a:rPr>
                            </m:ctrlPr>
                          </m:sSupPr>
                          <m:e>
                            <m:acc>
                              <m:accPr>
                                <m:chr m:val="̃"/>
                                <m:ctrlPr>
                                  <a:rPr lang="zh-CN" altLang="zh-CN" i="1">
                                    <a:effectLst/>
                                    <a:latin typeface="Cambria Math" panose="02040503050406030204" pitchFamily="18" charset="0"/>
                                    <a:ea typeface="Cambria Math" panose="02040503050406030204" pitchFamily="18" charset="0"/>
                                  </a:rPr>
                                </m:ctrlPr>
                              </m:acc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D</m:t>
                                </m:r>
                              </m:e>
                            </m:acc>
                          </m:e>
                          <m:sup>
                            <m:r>
                              <a:rPr lang="en-US" altLang="zh-CN" i="1">
                                <a:latin typeface="Cambria Math" panose="02040503050406030204" pitchFamily="18" charset="0"/>
                                <a:ea typeface="Calibri" panose="020F0502020204030204" pitchFamily="34" charset="0"/>
                                <a:cs typeface="Calibri" panose="020F0502020204030204" pitchFamily="34" charset="0"/>
                              </a:rPr>
                              <m:t>−</m:t>
                            </m:r>
                            <m:f>
                              <m:fPr>
                                <m:ctrlPr>
                                  <a:rPr lang="zh-CN" altLang="zh-CN" i="1">
                                    <a:effectLst/>
                                    <a:latin typeface="Cambria Math" panose="02040503050406030204" pitchFamily="18" charset="0"/>
                                    <a:ea typeface="Cambria Math" panose="02040503050406030204" pitchFamily="18" charset="0"/>
                                  </a:rPr>
                                </m:ctrlPr>
                              </m:fPr>
                              <m:num>
                                <m:r>
                                  <a:rPr lang="en-US" altLang="zh-CN" i="1">
                                    <a:latin typeface="Cambria Math" panose="02040503050406030204" pitchFamily="18" charset="0"/>
                                    <a:ea typeface="Calibri" panose="020F0502020204030204" pitchFamily="34" charset="0"/>
                                    <a:cs typeface="Calibri" panose="020F0502020204030204" pitchFamily="34" charset="0"/>
                                  </a:rPr>
                                  <m:t>1</m:t>
                                </m:r>
                              </m:num>
                              <m:den>
                                <m:r>
                                  <a:rPr lang="en-US" altLang="zh-CN" i="1">
                                    <a:latin typeface="Cambria Math" panose="02040503050406030204" pitchFamily="18" charset="0"/>
                                    <a:ea typeface="Calibri" panose="020F0502020204030204" pitchFamily="34" charset="0"/>
                                    <a:cs typeface="Calibri" panose="020F0502020204030204" pitchFamily="34" charset="0"/>
                                  </a:rPr>
                                  <m:t>2</m:t>
                                </m:r>
                              </m:den>
                            </m:f>
                          </m:sup>
                        </m:sSup>
                        <m:sSup>
                          <m:sSupPr>
                            <m:ctrlPr>
                              <a:rPr lang="zh-CN" altLang="zh-CN" i="1">
                                <a:effectLst/>
                                <a:latin typeface="Cambria Math" panose="02040503050406030204" pitchFamily="18" charset="0"/>
                                <a:ea typeface="Cambria Math" panose="02040503050406030204" pitchFamily="18" charset="0"/>
                              </a:rPr>
                            </m:ctrlPr>
                          </m:sSup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H</m:t>
                            </m:r>
                          </m:e>
                          <m:sup>
                            <m:d>
                              <m:dPr>
                                <m:ctrlPr>
                                  <a:rPr lang="zh-CN" altLang="zh-CN" i="1">
                                    <a:effectLst/>
                                    <a:latin typeface="Cambria Math" panose="02040503050406030204" pitchFamily="18" charset="0"/>
                                    <a:ea typeface="Cambria Math" panose="02040503050406030204" pitchFamily="18" charset="0"/>
                                    <a:cs typeface="Microsoft YaHei" panose="020B0503020204020204" pitchFamily="34" charset="-122"/>
                                  </a:rPr>
                                </m:ctrlPr>
                              </m:d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l</m:t>
                                </m:r>
                              </m:e>
                            </m:d>
                          </m:sup>
                        </m:sSup>
                        <m:sSup>
                          <m:sSupPr>
                            <m:ctrlPr>
                              <a:rPr lang="zh-CN" altLang="zh-CN" i="1">
                                <a:effectLst/>
                                <a:latin typeface="Cambria Math" panose="02040503050406030204" pitchFamily="18" charset="0"/>
                                <a:ea typeface="Cambria Math" panose="02040503050406030204" pitchFamily="18" charset="0"/>
                              </a:rPr>
                            </m:ctrlPr>
                          </m:sSup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W</m:t>
                            </m:r>
                          </m:e>
                          <m:sup>
                            <m:d>
                              <m:dPr>
                                <m:ctrlPr>
                                  <a:rPr lang="zh-CN" altLang="zh-CN" i="1">
                                    <a:effectLst/>
                                    <a:latin typeface="Cambria Math" panose="02040503050406030204" pitchFamily="18" charset="0"/>
                                    <a:ea typeface="Cambria Math" panose="02040503050406030204" pitchFamily="18" charset="0"/>
                                    <a:cs typeface="Microsoft YaHei" panose="020B0503020204020204" pitchFamily="34" charset="-122"/>
                                  </a:rPr>
                                </m:ctrlPr>
                              </m:d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l</m:t>
                                </m:r>
                              </m:e>
                            </m:d>
                          </m:sup>
                        </m:sSup>
                      </m:e>
                    </m:d>
                  </m:oMath>
                </a14:m>
                <a:r>
                  <a:rPr lang="zh-CN" altLang="zh-CN">
                    <a:effectLst/>
                  </a:rPr>
                  <a:t> </a:t>
                </a:r>
                <a:endParaRPr lang="en-US" altLang="zh-CN">
                  <a:latin typeface="Times New Roman" panose="02020603050405020304" pitchFamily="18" charset="0"/>
                  <a:cs typeface="Times New Roman" panose="02020603050405020304" pitchFamily="18" charset="0"/>
                </a:endParaRPr>
              </a:p>
              <a:p>
                <a:pPr marL="0" indent="0">
                  <a:buNone/>
                </a:pPr>
                <a:r>
                  <a:rPr lang="zh-CN" altLang="en-US">
                    <a:latin typeface="Times New Roman" panose="02020603050405020304" pitchFamily="18" charset="0"/>
                    <a:cs typeface="Times New Roman" panose="02020603050405020304" pitchFamily="18" charset="0"/>
                  </a:rPr>
                  <a:t>其中 </a:t>
                </a:r>
                <a14:m>
                  <m:oMath xmlns:m="http://schemas.openxmlformats.org/officeDocument/2006/math">
                    <m:acc>
                      <m:accPr>
                        <m:chr m:val="̃"/>
                        <m:ctrlPr>
                          <a:rPr lang="zh-CN" altLang="zh-CN" i="1">
                            <a:effectLst/>
                            <a:latin typeface="Cambria Math" panose="02040503050406030204" pitchFamily="18" charset="0"/>
                            <a:ea typeface="Cambria Math" panose="02040503050406030204" pitchFamily="18" charset="0"/>
                          </a:rPr>
                        </m:ctrlPr>
                      </m:acc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A</m:t>
                        </m:r>
                      </m:e>
                    </m:acc>
                  </m:oMath>
                </a14:m>
                <a:r>
                  <a:rPr lang="zh-CN" altLang="en-US">
                    <a:latin typeface="Times New Roman" panose="02020603050405020304" pitchFamily="18" charset="0"/>
                    <a:cs typeface="Times New Roman" panose="02020603050405020304" pitchFamily="18" charset="0"/>
                  </a:rPr>
                  <a:t> 表示具有自连接的邻接矩阵，</a:t>
                </a:r>
                <a:r>
                  <a:rPr lang="zh-CN" altLang="zh-CN">
                    <a:ea typeface="Cambria Math" panose="02040503050406030204" pitchFamily="18" charset="0"/>
                  </a:rPr>
                  <a:t> </a:t>
                </a:r>
                <a14:m>
                  <m:oMath xmlns:m="http://schemas.openxmlformats.org/officeDocument/2006/math">
                    <m:acc>
                      <m:accPr>
                        <m:chr m:val="̃"/>
                        <m:ctrlPr>
                          <a:rPr lang="zh-CN" altLang="zh-CN" i="1">
                            <a:latin typeface="Cambria Math" panose="02040503050406030204" pitchFamily="18" charset="0"/>
                            <a:ea typeface="Cambria Math" panose="02040503050406030204" pitchFamily="18" charset="0"/>
                          </a:rPr>
                        </m:ctrlPr>
                      </m:acc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D</m:t>
                        </m:r>
                      </m:e>
                    </m:acc>
                  </m:oMath>
                </a14:m>
                <a:r>
                  <a:rPr lang="zh-CN" altLang="en-US">
                    <a:latin typeface="Times New Roman" panose="02020603050405020304" pitchFamily="18" charset="0"/>
                    <a:cs typeface="Times New Roman" panose="02020603050405020304" pitchFamily="18" charset="0"/>
                  </a:rPr>
                  <a:t> 是度矩阵，</a:t>
                </a:r>
                <a:r>
                  <a:rPr lang="zh-CN" altLang="zh-CN">
                    <a:ea typeface="Cambria Math" panose="02040503050406030204" pitchFamily="18" charset="0"/>
                  </a:rPr>
                  <a:t> </a:t>
                </a:r>
                <a14:m>
                  <m:oMath xmlns:m="http://schemas.openxmlformats.org/officeDocument/2006/math">
                    <m:sSup>
                      <m:sSupPr>
                        <m:ctrlPr>
                          <a:rPr lang="zh-CN" altLang="zh-CN" i="1">
                            <a:latin typeface="Cambria Math" panose="02040503050406030204" pitchFamily="18" charset="0"/>
                            <a:ea typeface="Cambria Math" panose="02040503050406030204" pitchFamily="18" charset="0"/>
                          </a:rPr>
                        </m:ctrlPr>
                      </m:sSup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H</m:t>
                        </m:r>
                      </m:e>
                      <m:sup>
                        <m:d>
                          <m:dPr>
                            <m:ctrlPr>
                              <a:rPr lang="zh-CN" altLang="zh-CN" i="1">
                                <a:latin typeface="Cambria Math" panose="02040503050406030204" pitchFamily="18" charset="0"/>
                                <a:ea typeface="Cambria Math" panose="02040503050406030204" pitchFamily="18" charset="0"/>
                                <a:cs typeface="Microsoft YaHei" panose="020B0503020204020204" pitchFamily="34" charset="-122"/>
                              </a:rPr>
                            </m:ctrlPr>
                          </m:d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l</m:t>
                            </m:r>
                          </m:e>
                        </m:d>
                      </m:sup>
                    </m:sSup>
                  </m:oMath>
                </a14:m>
                <a:r>
                  <a:rPr lang="zh-CN" altLang="en-US">
                    <a:latin typeface="Times New Roman" panose="02020603050405020304" pitchFamily="18" charset="0"/>
                    <a:cs typeface="Times New Roman" panose="02020603050405020304" pitchFamily="18" charset="0"/>
                  </a:rPr>
                  <a:t> 是第 </a:t>
                </a:r>
                <a14:m>
                  <m:oMath xmlns:m="http://schemas.openxmlformats.org/officeDocument/2006/math">
                    <m:r>
                      <m:rPr>
                        <m:sty m:val="p"/>
                      </m:rPr>
                      <a:rPr lang="en-US" altLang="zh-CN" i="1">
                        <a:latin typeface="Cambria Math" panose="02040503050406030204" pitchFamily="18" charset="0"/>
                        <a:cs typeface="Times New Roman" panose="02020603050405020304" pitchFamily="18" charset="0"/>
                      </a:rPr>
                      <m:t>l</m:t>
                    </m:r>
                  </m:oMath>
                </a14:m>
                <a:r>
                  <a:rPr lang="zh-CN" altLang="en-US">
                    <a:latin typeface="Times New Roman" panose="02020603050405020304" pitchFamily="18" charset="0"/>
                    <a:cs typeface="Times New Roman" panose="02020603050405020304" pitchFamily="18" charset="0"/>
                  </a:rPr>
                  <a:t> 层的节点特征表示，</a:t>
                </a:r>
                <a14:m>
                  <m:oMath xmlns:m="http://schemas.openxmlformats.org/officeDocument/2006/math">
                    <m:sSup>
                      <m:sSupPr>
                        <m:ctrlPr>
                          <a:rPr lang="zh-CN" altLang="zh-CN" i="1">
                            <a:latin typeface="Cambria Math" panose="02040503050406030204" pitchFamily="18" charset="0"/>
                            <a:ea typeface="Cambria Math" panose="02040503050406030204" pitchFamily="18" charset="0"/>
                          </a:rPr>
                        </m:ctrlPr>
                      </m:sSup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W</m:t>
                        </m:r>
                      </m:e>
                      <m:sup>
                        <m:d>
                          <m:dPr>
                            <m:ctrlPr>
                              <a:rPr lang="zh-CN" altLang="zh-CN" i="1">
                                <a:latin typeface="Cambria Math" panose="02040503050406030204" pitchFamily="18" charset="0"/>
                                <a:ea typeface="Cambria Math" panose="02040503050406030204" pitchFamily="18" charset="0"/>
                                <a:cs typeface="Microsoft YaHei" panose="020B0503020204020204" pitchFamily="34" charset="-122"/>
                              </a:rPr>
                            </m:ctrlPr>
                          </m:d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l</m:t>
                            </m:r>
                          </m:e>
                        </m:d>
                      </m:sup>
                    </m:sSup>
                  </m:oMath>
                </a14:m>
                <a:r>
                  <a:rPr lang="zh-CN" altLang="en-US">
                    <a:latin typeface="Times New Roman" panose="02020603050405020304" pitchFamily="18" charset="0"/>
                    <a:cs typeface="Times New Roman" panose="02020603050405020304" pitchFamily="18" charset="0"/>
                  </a:rPr>
                  <a:t> 是一个特定层的可训练权重矩阵。</a:t>
                </a:r>
                <a:endParaRPr lang="en-US" altLang="zh-CN">
                  <a:latin typeface="Times New Roman" panose="02020603050405020304" pitchFamily="18" charset="0"/>
                  <a:cs typeface="Times New Roman" panose="02020603050405020304" pitchFamily="18" charset="0"/>
                </a:endParaRPr>
              </a:p>
            </p:txBody>
          </p:sp>
        </mc:Choice>
        <mc:Fallback>
          <p:sp>
            <p:nvSpPr>
              <p:cNvPr id="4" name="内容占位符 3">
                <a:extLst>
                  <a:ext uri="{FF2B5EF4-FFF2-40B4-BE49-F238E27FC236}">
                    <a16:creationId xmlns:a16="http://schemas.microsoft.com/office/drawing/2014/main" id="{92346168-2FB3-1CF8-EEDC-728F7FAF1194}"/>
                  </a:ext>
                </a:extLst>
              </p:cNvPr>
              <p:cNvSpPr>
                <a:spLocks noGrp="1" noRot="1" noChangeAspect="1" noMove="1" noResize="1" noEditPoints="1" noAdjustHandles="1" noChangeArrowheads="1" noChangeShapeType="1" noTextEdit="1"/>
              </p:cNvSpPr>
              <p:nvPr>
                <p:ph idx="1"/>
              </p:nvPr>
            </p:nvSpPr>
            <p:spPr>
              <a:blipFill>
                <a:blip r:embed="rId3"/>
                <a:stretch>
                  <a:fillRect l="-1206" t="-2907" r="-96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607078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normAutofit/>
          </a:bodyPr>
          <a:lstStyle/>
          <a:p>
            <a:r>
              <a:rPr kumimoji="1" lang="en-US" altLang="zh-CN" sz="4000">
                <a:latin typeface="Times New Roman" panose="02020603050405020304" pitchFamily="18" charset="0"/>
                <a:cs typeface="Times New Roman" panose="02020603050405020304" pitchFamily="18" charset="0"/>
              </a:rPr>
              <a:t>Relation-aware</a:t>
            </a:r>
            <a:r>
              <a:rPr kumimoji="1" lang="zh-CN" altLang="en-US" sz="4000">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feature representation</a:t>
            </a:r>
            <a:r>
              <a:rPr kumimoji="1" lang="zh-CN" altLang="en-US" sz="4000">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with</a:t>
            </a:r>
            <a:r>
              <a:rPr kumimoji="1" lang="zh-CN" altLang="en-US" sz="4000">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GCN</a:t>
            </a:r>
            <a:endParaRPr kumimoji="1" lang="zh-CN" altLang="en-US" sz="400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内容占位符 3">
                <a:extLst>
                  <a:ext uri="{FF2B5EF4-FFF2-40B4-BE49-F238E27FC236}">
                    <a16:creationId xmlns:a16="http://schemas.microsoft.com/office/drawing/2014/main" id="{F2473B58-6C8D-1AC0-21C6-311B8D600539}"/>
                  </a:ext>
                </a:extLst>
              </p:cNvPr>
              <p:cNvSpPr>
                <a:spLocks noGrp="1"/>
              </p:cNvSpPr>
              <p:nvPr>
                <p:ph idx="1"/>
              </p:nvPr>
            </p:nvSpPr>
            <p:spPr/>
            <p:txBody>
              <a:bodyPr/>
              <a:lstStyle/>
              <a:p>
                <a:pPr marL="0" indent="0">
                  <a:buNone/>
                </a:pPr>
                <a:r>
                  <a:rPr lang="zh-CN" altLang="en-US">
                    <a:latin typeface="Times New Roman" panose="02020603050405020304" pitchFamily="18" charset="0"/>
                    <a:cs typeface="Times New Roman" panose="02020603050405020304" pitchFamily="18" charset="0"/>
                  </a:rPr>
                  <a:t>将 </a:t>
                </a:r>
                <a:r>
                  <a:rPr lang="en-US" altLang="zh-CN">
                    <a:latin typeface="Times New Roman" panose="02020603050405020304" pitchFamily="18" charset="0"/>
                    <a:cs typeface="Times New Roman" panose="02020603050405020304" pitchFamily="18" charset="0"/>
                  </a:rPr>
                  <a:t>DenseNet-121</a:t>
                </a:r>
                <a:r>
                  <a:rPr lang="zh-CN" altLang="en-US">
                    <a:latin typeface="Times New Roman" panose="02020603050405020304" pitchFamily="18" charset="0"/>
                    <a:cs typeface="Times New Roman" panose="02020603050405020304" pitchFamily="18" charset="0"/>
                  </a:rPr>
                  <a:t> 作为预训练的 </a:t>
                </a:r>
                <a:r>
                  <a:rPr lang="en-US" altLang="zh-CN">
                    <a:latin typeface="Times New Roman" panose="02020603050405020304" pitchFamily="18" charset="0"/>
                    <a:cs typeface="Times New Roman" panose="02020603050405020304" pitchFamily="18" charset="0"/>
                  </a:rPr>
                  <a:t>CNN</a:t>
                </a:r>
                <a:r>
                  <a:rPr lang="zh-CN" altLang="en-US">
                    <a:latin typeface="Times New Roman" panose="02020603050405020304" pitchFamily="18" charset="0"/>
                    <a:cs typeface="Times New Roman" panose="02020603050405020304" pitchFamily="18" charset="0"/>
                  </a:rPr>
                  <a:t> 基础模型进行分类，可以获得图像级的特征表示，然后对这些特征进行 </a:t>
                </a:r>
                <a:r>
                  <a:rPr lang="en-US" altLang="zh-CN">
                    <a:latin typeface="Times New Roman" panose="02020603050405020304" pitchFamily="18" charset="0"/>
                    <a:cs typeface="Times New Roman" panose="02020603050405020304" pitchFamily="18" charset="0"/>
                  </a:rPr>
                  <a:t>k-means</a:t>
                </a:r>
                <a:r>
                  <a:rPr lang="zh-CN" altLang="en-US">
                    <a:latin typeface="Times New Roman" panose="02020603050405020304" pitchFamily="18" charset="0"/>
                    <a:cs typeface="Times New Roman" panose="02020603050405020304" pitchFamily="18" charset="0"/>
                  </a:rPr>
                  <a:t> 聚类，可以获得一系列聚类中心 </a:t>
                </a:r>
                <a14:m>
                  <m:oMath xmlns:m="http://schemas.openxmlformats.org/officeDocument/2006/math">
                    <m:r>
                      <a:rPr lang="en-US" altLang="zh-CN" b="0" i="1">
                        <a:latin typeface="Cambria Math" panose="02040503050406030204" pitchFamily="18" charset="0"/>
                        <a:cs typeface="Times New Roman" panose="02020603050405020304" pitchFamily="18" charset="0"/>
                      </a:rPr>
                      <m:t>𝑋</m:t>
                    </m:r>
                    <m:r>
                      <a:rPr lang="en-US" altLang="zh-CN" b="0" i="1">
                        <a:latin typeface="Cambria Math" panose="02040503050406030204" pitchFamily="18" charset="0"/>
                        <a:cs typeface="Times New Roman" panose="02020603050405020304" pitchFamily="18" charset="0"/>
                      </a:rPr>
                      <m:t> </m:t>
                    </m:r>
                  </m:oMath>
                </a14:m>
                <a:r>
                  <a:rPr lang="zh-CN" altLang="en-US">
                    <a:latin typeface="Times New Roman" panose="02020603050405020304" pitchFamily="18" charset="0"/>
                    <a:cs typeface="Times New Roman" panose="02020603050405020304" pitchFamily="18" charset="0"/>
                  </a:rPr>
                  <a:t>，接着可以定义关系矩阵：</a:t>
                </a:r>
                <a:endParaRPr lang="en-US" altLang="zh-CN">
                  <a:latin typeface="Times New Roman" panose="02020603050405020304" pitchFamily="18" charset="0"/>
                  <a:cs typeface="Times New Roman" panose="020206030504050203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US" altLang="zh-CN" i="1">
                              <a:latin typeface="Cambria Math" panose="02040503050406030204" pitchFamily="18" charset="0"/>
                              <a:cs typeface="Times New Roman" panose="02020603050405020304" pitchFamily="18" charset="0"/>
                            </a:rPr>
                          </m:ctrlPr>
                        </m:sSubPr>
                        <m:e>
                          <m:r>
                            <m:rPr>
                              <m:sty m:val="p"/>
                            </m:rPr>
                            <a:rPr lang="en-US" altLang="zh-CN" i="1">
                              <a:latin typeface="Cambria Math" panose="02040503050406030204" pitchFamily="18" charset="0"/>
                              <a:cs typeface="Times New Roman" panose="02020603050405020304" pitchFamily="18" charset="0"/>
                            </a:rPr>
                            <m:t>A</m:t>
                          </m:r>
                        </m:e>
                        <m:sub>
                          <m:r>
                            <a:rPr lang="en-US" altLang="zh-CN" b="0" i="1">
                              <a:latin typeface="Cambria Math" panose="02040503050406030204" pitchFamily="18" charset="0"/>
                              <a:cs typeface="Times New Roman" panose="02020603050405020304" pitchFamily="18" charset="0"/>
                            </a:rPr>
                            <m:t>𝑖</m:t>
                          </m:r>
                          <m:r>
                            <a:rPr lang="en-US" altLang="zh-CN" b="0" i="1">
                              <a:latin typeface="Cambria Math" panose="02040503050406030204" pitchFamily="18" charset="0"/>
                              <a:cs typeface="Times New Roman" panose="02020603050405020304" pitchFamily="18" charset="0"/>
                            </a:rPr>
                            <m:t>,</m:t>
                          </m:r>
                          <m:r>
                            <a:rPr lang="en-US" altLang="zh-CN" b="0" i="1">
                              <a:latin typeface="Cambria Math" panose="02040503050406030204" pitchFamily="18" charset="0"/>
                              <a:cs typeface="Times New Roman" panose="02020603050405020304" pitchFamily="18" charset="0"/>
                            </a:rPr>
                            <m:t>𝑗</m:t>
                          </m:r>
                        </m:sub>
                      </m:sSub>
                      <m:r>
                        <a:rPr lang="en-US" altLang="zh-CN" b="0" i="1">
                          <a:latin typeface="Cambria Math" panose="02040503050406030204" pitchFamily="18" charset="0"/>
                          <a:cs typeface="Times New Roman" panose="02020603050405020304" pitchFamily="18" charset="0"/>
                        </a:rPr>
                        <m:t>=</m:t>
                      </m:r>
                      <m:d>
                        <m:dPr>
                          <m:begChr m:val="{"/>
                          <m:endChr m:val=""/>
                          <m:ctrlPr>
                            <a:rPr lang="en-US" altLang="zh-CN" i="1">
                              <a:latin typeface="Cambria Math" panose="02040503050406030204" pitchFamily="18" charset="0"/>
                              <a:cs typeface="Times New Roman" panose="02020603050405020304" pitchFamily="18" charset="0"/>
                            </a:rPr>
                          </m:ctrlPr>
                        </m:dPr>
                        <m:e>
                          <m:eqArr>
                            <m:eqArrPr>
                              <m:ctrlPr>
                                <a:rPr lang="en-US" altLang="zh-CN" i="1">
                                  <a:latin typeface="Cambria Math" panose="02040503050406030204" pitchFamily="18" charset="0"/>
                                  <a:cs typeface="Times New Roman" panose="02020603050405020304" pitchFamily="18" charset="0"/>
                                </a:rPr>
                              </m:ctrlPr>
                            </m:eqArrPr>
                            <m:e>
                              <m:r>
                                <a:rPr lang="en-US" altLang="zh-CN" b="0" i="1">
                                  <a:latin typeface="Cambria Math" panose="02040503050406030204" pitchFamily="18" charset="0"/>
                                  <a:cs typeface="Times New Roman" panose="02020603050405020304" pitchFamily="18" charset="0"/>
                                </a:rPr>
                                <m:t>1, </m:t>
                              </m:r>
                              <m:r>
                                <a:rPr lang="en-US" altLang="zh-CN" b="0" i="1">
                                  <a:latin typeface="Cambria Math" panose="02040503050406030204" pitchFamily="18" charset="0"/>
                                  <a:cs typeface="Times New Roman" panose="02020603050405020304" pitchFamily="18" charset="0"/>
                                </a:rPr>
                                <m:t>𝑖𝑓</m:t>
                              </m:r>
                              <m:r>
                                <a:rPr lang="en-US" altLang="zh-CN" b="0" i="1">
                                  <a:latin typeface="Cambria Math" panose="02040503050406030204" pitchFamily="18" charset="0"/>
                                  <a:cs typeface="Times New Roman" panose="02020603050405020304" pitchFamily="18" charset="0"/>
                                </a:rPr>
                                <m:t> </m:t>
                              </m:r>
                              <m:sSub>
                                <m:sSubPr>
                                  <m:ctrlPr>
                                    <a:rPr lang="en-US" altLang="zh-CN" b="0" i="1">
                                      <a:latin typeface="Cambria Math" panose="02040503050406030204" pitchFamily="18" charset="0"/>
                                      <a:cs typeface="Times New Roman" panose="02020603050405020304" pitchFamily="18" charset="0"/>
                                    </a:rPr>
                                  </m:ctrlPr>
                                </m:sSubPr>
                                <m:e>
                                  <m:r>
                                    <a:rPr lang="en-US" altLang="zh-CN" b="0" i="1">
                                      <a:latin typeface="Cambria Math" panose="02040503050406030204" pitchFamily="18" charset="0"/>
                                      <a:cs typeface="Times New Roman" panose="02020603050405020304" pitchFamily="18" charset="0"/>
                                    </a:rPr>
                                    <m:t>𝑋</m:t>
                                  </m:r>
                                </m:e>
                                <m:sub>
                                  <m:r>
                                    <a:rPr lang="en-US" altLang="zh-CN" b="0" i="1">
                                      <a:latin typeface="Cambria Math" panose="02040503050406030204" pitchFamily="18" charset="0"/>
                                      <a:cs typeface="Times New Roman" panose="02020603050405020304" pitchFamily="18" charset="0"/>
                                    </a:rPr>
                                    <m:t>𝑖</m:t>
                                  </m:r>
                                </m:sub>
                              </m:sSub>
                              <m:r>
                                <a:rPr lang="en-US" altLang="zh-CN" b="0" i="1">
                                  <a:latin typeface="Cambria Math" panose="02040503050406030204" pitchFamily="18" charset="0"/>
                                  <a:ea typeface="Cambria Math" panose="02040503050406030204" pitchFamily="18" charset="0"/>
                                  <a:cs typeface="Times New Roman" panose="02020603050405020304" pitchFamily="18" charset="0"/>
                                </a:rPr>
                                <m:t>∈</m:t>
                              </m:r>
                              <m:r>
                                <a:rPr lang="en-US" altLang="zh-CN" b="0" i="1">
                                  <a:latin typeface="Cambria Math" panose="02040503050406030204" pitchFamily="18" charset="0"/>
                                  <a:ea typeface="Cambria Math" panose="02040503050406030204" pitchFamily="18" charset="0"/>
                                  <a:cs typeface="Times New Roman" panose="02020603050405020304" pitchFamily="18" charset="0"/>
                                </a:rPr>
                                <m:t>𝐾𝑁𝑁</m:t>
                              </m:r>
                              <m:d>
                                <m:dPr>
                                  <m:ctrlPr>
                                    <a:rPr lang="en-US" altLang="zh-CN" b="0" i="1">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en-US" altLang="zh-CN" b="0"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b="0" i="1">
                                          <a:latin typeface="Cambria Math" panose="02040503050406030204" pitchFamily="18" charset="0"/>
                                          <a:ea typeface="Cambria Math" panose="02040503050406030204" pitchFamily="18" charset="0"/>
                                          <a:cs typeface="Times New Roman" panose="02020603050405020304" pitchFamily="18" charset="0"/>
                                        </a:rPr>
                                        <m:t>𝑋</m:t>
                                      </m:r>
                                    </m:e>
                                    <m:sub>
                                      <m:r>
                                        <a:rPr lang="en-US" altLang="zh-CN" b="0" i="1">
                                          <a:latin typeface="Cambria Math" panose="02040503050406030204" pitchFamily="18" charset="0"/>
                                          <a:ea typeface="Cambria Math" panose="02040503050406030204" pitchFamily="18" charset="0"/>
                                          <a:cs typeface="Times New Roman" panose="02020603050405020304" pitchFamily="18" charset="0"/>
                                        </a:rPr>
                                        <m:t>𝑗</m:t>
                                      </m:r>
                                    </m:sub>
                                  </m:sSub>
                                </m:e>
                              </m:d>
                              <m:r>
                                <a:rPr lang="en-US" altLang="zh-CN" b="0" i="1">
                                  <a:latin typeface="Cambria Math" panose="02040503050406030204" pitchFamily="18" charset="0"/>
                                  <a:ea typeface="Cambria Math" panose="02040503050406030204" pitchFamily="18" charset="0"/>
                                  <a:cs typeface="Times New Roman" panose="02020603050405020304" pitchFamily="18" charset="0"/>
                                </a:rPr>
                                <m:t> </m:t>
                              </m:r>
                              <m:r>
                                <a:rPr lang="en-US" altLang="zh-CN" b="0" i="1">
                                  <a:latin typeface="Cambria Math" panose="02040503050406030204" pitchFamily="18" charset="0"/>
                                  <a:ea typeface="Cambria Math" panose="02040503050406030204" pitchFamily="18" charset="0"/>
                                  <a:cs typeface="Times New Roman" panose="02020603050405020304" pitchFamily="18" charset="0"/>
                                </a:rPr>
                                <m:t>𝑜𝑟</m:t>
                              </m:r>
                              <m:r>
                                <a:rPr lang="en-US" altLang="zh-CN" b="0" i="1">
                                  <a:latin typeface="Cambria Math" panose="02040503050406030204" pitchFamily="18" charset="0"/>
                                  <a:ea typeface="Cambria Math" panose="02040503050406030204" pitchFamily="18" charset="0"/>
                                  <a:cs typeface="Times New Roman" panose="02020603050405020304" pitchFamily="18" charset="0"/>
                                </a:rPr>
                                <m:t> </m:t>
                              </m:r>
                              <m:sSub>
                                <m:sSubPr>
                                  <m:ctrlPr>
                                    <a:rPr lang="en-US"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ea typeface="Cambria Math" panose="02040503050406030204" pitchFamily="18" charset="0"/>
                                      <a:cs typeface="Times New Roman" panose="02020603050405020304" pitchFamily="18" charset="0"/>
                                    </a:rPr>
                                    <m:t>𝑋</m:t>
                                  </m:r>
                                </m:e>
                                <m:sub>
                                  <m:r>
                                    <a:rPr lang="en-US" altLang="zh-CN" i="1">
                                      <a:latin typeface="Cambria Math" panose="02040503050406030204" pitchFamily="18" charset="0"/>
                                      <a:ea typeface="Cambria Math" panose="02040503050406030204" pitchFamily="18" charset="0"/>
                                      <a:cs typeface="Times New Roman" panose="02020603050405020304" pitchFamily="18" charset="0"/>
                                    </a:rPr>
                                    <m:t>𝑗</m:t>
                                  </m:r>
                                </m:sub>
                              </m:sSub>
                              <m:r>
                                <a:rPr lang="en-US" altLang="zh-CN" i="1">
                                  <a:latin typeface="Cambria Math" panose="02040503050406030204" pitchFamily="18" charset="0"/>
                                  <a:ea typeface="Cambria Math" panose="02040503050406030204" pitchFamily="18" charset="0"/>
                                  <a:cs typeface="Times New Roman" panose="02020603050405020304" pitchFamily="18" charset="0"/>
                                </a:rPr>
                                <m:t>∈</m:t>
                              </m:r>
                              <m:r>
                                <a:rPr lang="en-US" altLang="zh-CN" i="1">
                                  <a:latin typeface="Cambria Math" panose="02040503050406030204" pitchFamily="18" charset="0"/>
                                  <a:ea typeface="Cambria Math" panose="02040503050406030204" pitchFamily="18" charset="0"/>
                                  <a:cs typeface="Times New Roman" panose="02020603050405020304" pitchFamily="18" charset="0"/>
                                </a:rPr>
                                <m:t>𝐾𝑁𝑁</m:t>
                              </m:r>
                              <m:d>
                                <m:dPr>
                                  <m:ctrlPr>
                                    <a:rPr lang="en-US" altLang="zh-CN" i="1">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en-US"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ea typeface="Cambria Math" panose="02040503050406030204" pitchFamily="18" charset="0"/>
                                          <a:cs typeface="Times New Roman" panose="02020603050405020304" pitchFamily="18" charset="0"/>
                                        </a:rPr>
                                        <m:t>𝑋</m:t>
                                      </m:r>
                                    </m:e>
                                    <m:sub>
                                      <m:r>
                                        <a:rPr lang="en-US" altLang="zh-CN" b="0" i="1">
                                          <a:latin typeface="Cambria Math" panose="02040503050406030204" pitchFamily="18" charset="0"/>
                                          <a:ea typeface="Cambria Math" panose="02040503050406030204" pitchFamily="18" charset="0"/>
                                          <a:cs typeface="Times New Roman" panose="02020603050405020304" pitchFamily="18" charset="0"/>
                                        </a:rPr>
                                        <m:t>𝑖</m:t>
                                      </m:r>
                                    </m:sub>
                                  </m:sSub>
                                </m:e>
                              </m:d>
                            </m:e>
                            <m:e>
                              <m:r>
                                <a:rPr lang="en-US" altLang="zh-CN" b="0" i="1">
                                  <a:latin typeface="Cambria Math" panose="02040503050406030204" pitchFamily="18" charset="0"/>
                                  <a:cs typeface="Times New Roman" panose="02020603050405020304" pitchFamily="18" charset="0"/>
                                </a:rPr>
                                <m:t>0, </m:t>
                              </m:r>
                              <m:r>
                                <a:rPr lang="en-US" altLang="zh-CN" b="0" i="1">
                                  <a:latin typeface="Cambria Math" panose="02040503050406030204" pitchFamily="18" charset="0"/>
                                  <a:cs typeface="Times New Roman" panose="02020603050405020304" pitchFamily="18" charset="0"/>
                                </a:rPr>
                                <m:t>𝑜𝑡h𝑒𝑟𝑤𝑖𝑠𝑒</m:t>
                              </m:r>
                            </m:e>
                          </m:eqArr>
                        </m:e>
                      </m:d>
                    </m:oMath>
                  </m:oMathPara>
                </a14:m>
                <a:endParaRPr lang="en-US" altLang="zh-CN">
                  <a:latin typeface="Times New Roman" panose="02020603050405020304" pitchFamily="18" charset="0"/>
                  <a:cs typeface="Times New Roman" panose="02020603050405020304" pitchFamily="18" charset="0"/>
                </a:endParaRPr>
              </a:p>
              <a:p>
                <a:pPr marL="0" indent="0">
                  <a:buNone/>
                </a:pPr>
                <a14:m>
                  <m:oMath xmlns:m="http://schemas.openxmlformats.org/officeDocument/2006/math">
                    <m:r>
                      <a:rPr lang="en-US" altLang="zh-CN" i="1">
                        <a:latin typeface="Cambria Math" panose="02040503050406030204" pitchFamily="18" charset="0"/>
                        <a:ea typeface="Cambria Math" panose="02040503050406030204" pitchFamily="18" charset="0"/>
                        <a:cs typeface="Times New Roman" panose="02020603050405020304" pitchFamily="18" charset="0"/>
                      </a:rPr>
                      <m:t>𝐾𝑁𝑁</m:t>
                    </m:r>
                    <m:d>
                      <m:dPr>
                        <m:ctrlPr>
                          <a:rPr lang="en-US" altLang="zh-CN" i="1">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en-US"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ea typeface="Cambria Math" panose="02040503050406030204" pitchFamily="18" charset="0"/>
                                <a:cs typeface="Times New Roman" panose="02020603050405020304" pitchFamily="18" charset="0"/>
                              </a:rPr>
                              <m:t>𝑋</m:t>
                            </m:r>
                          </m:e>
                          <m:sub>
                            <m:r>
                              <a:rPr lang="en-US" altLang="zh-CN" b="0" i="1">
                                <a:latin typeface="Cambria Math" panose="02040503050406030204" pitchFamily="18" charset="0"/>
                                <a:ea typeface="Cambria Math" panose="02040503050406030204" pitchFamily="18" charset="0"/>
                                <a:cs typeface="Times New Roman" panose="02020603050405020304" pitchFamily="18" charset="0"/>
                              </a:rPr>
                              <m:t>𝑖</m:t>
                            </m:r>
                          </m:sub>
                        </m:sSub>
                      </m:e>
                    </m:d>
                  </m:oMath>
                </a14:m>
                <a:r>
                  <a:rPr lang="en-US" altLang="zh-CN">
                    <a:latin typeface="Times New Roman" panose="02020603050405020304" pitchFamily="18" charset="0"/>
                    <a:cs typeface="Times New Roman" panose="02020603050405020304" pitchFamily="18" charset="0"/>
                  </a:rPr>
                  <a:t> </a:t>
                </a:r>
                <a:r>
                  <a:rPr lang="zh-CN" altLang="en-US">
                    <a:latin typeface="Times New Roman" panose="02020603050405020304" pitchFamily="18" charset="0"/>
                    <a:cs typeface="Times New Roman" panose="02020603050405020304" pitchFamily="18" charset="0"/>
                  </a:rPr>
                  <a:t>表示离 </a:t>
                </a:r>
                <a14:m>
                  <m:oMath xmlns:m="http://schemas.openxmlformats.org/officeDocument/2006/math">
                    <m:sSub>
                      <m:sSubPr>
                        <m:ctrlPr>
                          <a:rPr lang="en-US" altLang="zh-CN" i="1">
                            <a:latin typeface="Cambria Math" panose="02040503050406030204" pitchFamily="18" charset="0"/>
                            <a:ea typeface="Cambria Math" panose="02040503050406030204" pitchFamily="18" charset="0"/>
                            <a:cs typeface="Times New Roman" panose="02020603050405020304" pitchFamily="18" charset="0"/>
                          </a:rPr>
                        </m:ctrlPr>
                      </m:sSubPr>
                      <m:e>
                        <m:r>
                          <a:rPr lang="en-US" altLang="zh-CN" i="1">
                            <a:latin typeface="Cambria Math" panose="02040503050406030204" pitchFamily="18" charset="0"/>
                            <a:ea typeface="Cambria Math" panose="02040503050406030204" pitchFamily="18" charset="0"/>
                            <a:cs typeface="Times New Roman" panose="02020603050405020304" pitchFamily="18" charset="0"/>
                          </a:rPr>
                          <m:t>𝑋</m:t>
                        </m:r>
                      </m:e>
                      <m:sub>
                        <m:r>
                          <a:rPr lang="en-US" altLang="zh-CN" i="1">
                            <a:latin typeface="Cambria Math" panose="02040503050406030204" pitchFamily="18" charset="0"/>
                            <a:ea typeface="Cambria Math" panose="02040503050406030204" pitchFamily="18" charset="0"/>
                            <a:cs typeface="Times New Roman" panose="02020603050405020304" pitchFamily="18" charset="0"/>
                          </a:rPr>
                          <m:t>𝑖</m:t>
                        </m:r>
                      </m:sub>
                    </m:sSub>
                    <m:r>
                      <a:rPr lang="en-US" altLang="zh-CN" i="1">
                        <a:latin typeface="Cambria Math" panose="02040503050406030204" pitchFamily="18" charset="0"/>
                        <a:ea typeface="Cambria Math" panose="02040503050406030204" pitchFamily="18" charset="0"/>
                        <a:cs typeface="Times New Roman" panose="02020603050405020304" pitchFamily="18" charset="0"/>
                      </a:rPr>
                      <m:t> </m:t>
                    </m:r>
                  </m:oMath>
                </a14:m>
                <a:r>
                  <a:rPr lang="zh-CN" altLang="en-US">
                    <a:latin typeface="Times New Roman" panose="02020603050405020304" pitchFamily="18" charset="0"/>
                    <a:cs typeface="Times New Roman" panose="02020603050405020304" pitchFamily="18" charset="0"/>
                  </a:rPr>
                  <a:t> 最近的 </a:t>
                </a:r>
                <a:r>
                  <a:rPr lang="en-US" altLang="zh-CN">
                    <a:latin typeface="Times New Roman" panose="02020603050405020304" pitchFamily="18" charset="0"/>
                    <a:cs typeface="Times New Roman" panose="02020603050405020304" pitchFamily="18" charset="0"/>
                  </a:rPr>
                  <a:t>k</a:t>
                </a:r>
                <a:r>
                  <a:rPr lang="zh-CN" altLang="en-US">
                    <a:latin typeface="Times New Roman" panose="02020603050405020304" pitchFamily="18" charset="0"/>
                    <a:cs typeface="Times New Roman" panose="02020603050405020304" pitchFamily="18" charset="0"/>
                  </a:rPr>
                  <a:t> 个最近的节点（基于余弦相似度）。节点特征 </a:t>
                </a:r>
                <a14:m>
                  <m:oMath xmlns:m="http://schemas.openxmlformats.org/officeDocument/2006/math">
                    <m:r>
                      <a:rPr lang="en-US" altLang="zh-CN" i="1">
                        <a:latin typeface="Cambria Math" panose="02040503050406030204" pitchFamily="18" charset="0"/>
                        <a:cs typeface="Times New Roman" panose="02020603050405020304" pitchFamily="18" charset="0"/>
                      </a:rPr>
                      <m:t>𝑋</m:t>
                    </m:r>
                  </m:oMath>
                </a14:m>
                <a:r>
                  <a:rPr lang="zh-CN" altLang="en-US">
                    <a:latin typeface="Times New Roman" panose="02020603050405020304" pitchFamily="18" charset="0"/>
                    <a:cs typeface="Times New Roman" panose="02020603050405020304" pitchFamily="18" charset="0"/>
                  </a:rPr>
                  <a:t> 和关系矩阵 </a:t>
                </a:r>
                <a14:m>
                  <m:oMath xmlns:m="http://schemas.openxmlformats.org/officeDocument/2006/math">
                    <m:r>
                      <m:rPr>
                        <m:sty m:val="p"/>
                      </m:rPr>
                      <a:rPr lang="en-US" altLang="zh-CN" i="1">
                        <a:latin typeface="Cambria Math" panose="02040503050406030204" pitchFamily="18" charset="0"/>
                        <a:cs typeface="Times New Roman" panose="02020603050405020304" pitchFamily="18" charset="0"/>
                      </a:rPr>
                      <m:t>A</m:t>
                    </m:r>
                  </m:oMath>
                </a14:m>
                <a:r>
                  <a:rPr lang="zh-CN" altLang="en-US">
                    <a:latin typeface="Times New Roman" panose="02020603050405020304" pitchFamily="18" charset="0"/>
                    <a:cs typeface="Times New Roman" panose="02020603050405020304" pitchFamily="18" charset="0"/>
                  </a:rPr>
                  <a:t> 会被送入两层的 </a:t>
                </a:r>
                <a:r>
                  <a:rPr lang="en-US" altLang="zh-CN">
                    <a:latin typeface="Times New Roman" panose="02020603050405020304" pitchFamily="18" charset="0"/>
                    <a:cs typeface="Times New Roman" panose="02020603050405020304" pitchFamily="18" charset="0"/>
                  </a:rPr>
                  <a:t>GCN</a:t>
                </a:r>
                <a:r>
                  <a:rPr lang="zh-CN" altLang="en-US">
                    <a:latin typeface="Times New Roman" panose="02020603050405020304" pitchFamily="18" charset="0"/>
                    <a:cs typeface="Times New Roman" panose="02020603050405020304" pitchFamily="18" charset="0"/>
                  </a:rPr>
                  <a:t> 中，</a:t>
                </a:r>
                <a:r>
                  <a:rPr lang="zh-CN" altLang="zh-CN">
                    <a:ea typeface="Cambria Math" panose="02040503050406030204" pitchFamily="18" charset="0"/>
                  </a:rPr>
                  <a:t> </a:t>
                </a:r>
                <a14:m>
                  <m:oMath xmlns:m="http://schemas.openxmlformats.org/officeDocument/2006/math">
                    <m:sSup>
                      <m:sSupPr>
                        <m:ctrlPr>
                          <a:rPr lang="zh-CN" altLang="zh-CN" i="1">
                            <a:latin typeface="Cambria Math" panose="02040503050406030204" pitchFamily="18" charset="0"/>
                            <a:ea typeface="Cambria Math" panose="02040503050406030204" pitchFamily="18" charset="0"/>
                          </a:rPr>
                        </m:ctrlPr>
                      </m:sSup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H</m:t>
                        </m:r>
                      </m:e>
                      <m:sup>
                        <m:d>
                          <m:dPr>
                            <m:ctrlPr>
                              <a:rPr lang="zh-CN" altLang="zh-CN" i="1">
                                <a:latin typeface="Cambria Math" panose="02040503050406030204" pitchFamily="18" charset="0"/>
                                <a:ea typeface="Cambria Math" panose="02040503050406030204" pitchFamily="18" charset="0"/>
                                <a:cs typeface="Microsoft YaHei" panose="020B0503020204020204" pitchFamily="34" charset="-122"/>
                              </a:rPr>
                            </m:ctrlPr>
                          </m:dPr>
                          <m:e>
                            <m:r>
                              <a:rPr lang="en-US" altLang="zh-CN" b="0" i="0">
                                <a:latin typeface="Cambria Math" panose="02040503050406030204" pitchFamily="18" charset="0"/>
                                <a:ea typeface="Cambria Math" panose="02040503050406030204" pitchFamily="18" charset="0"/>
                                <a:cs typeface="Microsoft YaHei" panose="020B0503020204020204" pitchFamily="34" charset="-122"/>
                              </a:rPr>
                              <m:t>0</m:t>
                            </m:r>
                          </m:e>
                        </m:d>
                      </m:sup>
                    </m:sSup>
                  </m:oMath>
                </a14:m>
                <a:r>
                  <a:rPr lang="zh-CN" altLang="en-US">
                    <a:latin typeface="Times New Roman" panose="02020603050405020304" pitchFamily="18" charset="0"/>
                    <a:cs typeface="Times New Roman" panose="02020603050405020304" pitchFamily="18" charset="0"/>
                  </a:rPr>
                  <a:t> 表示聚类中心的特征，通过上面的公式计算得到输出 </a:t>
                </a:r>
                <a14:m>
                  <m:oMath xmlns:m="http://schemas.openxmlformats.org/officeDocument/2006/math">
                    <m:sSup>
                      <m:sSupPr>
                        <m:ctrlPr>
                          <a:rPr lang="zh-CN" altLang="zh-CN" i="1">
                            <a:latin typeface="Cambria Math" panose="02040503050406030204" pitchFamily="18" charset="0"/>
                            <a:ea typeface="Cambria Math" panose="02040503050406030204" pitchFamily="18" charset="0"/>
                          </a:rPr>
                        </m:ctrlPr>
                      </m:sSup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H</m:t>
                        </m:r>
                      </m:e>
                      <m:sup>
                        <m:d>
                          <m:dPr>
                            <m:ctrlPr>
                              <a:rPr lang="zh-CN" altLang="zh-CN" i="1">
                                <a:latin typeface="Cambria Math" panose="02040503050406030204" pitchFamily="18" charset="0"/>
                                <a:ea typeface="Cambria Math" panose="02040503050406030204" pitchFamily="18" charset="0"/>
                                <a:cs typeface="Microsoft YaHei" panose="020B0503020204020204" pitchFamily="34" charset="-122"/>
                              </a:rPr>
                            </m:ctrlPr>
                          </m:dPr>
                          <m:e>
                            <m:r>
                              <a:rPr lang="en-US" altLang="zh-CN" b="0" i="0">
                                <a:latin typeface="Cambria Math" panose="02040503050406030204" pitchFamily="18" charset="0"/>
                                <a:ea typeface="Cambria Math" panose="02040503050406030204" pitchFamily="18" charset="0"/>
                                <a:cs typeface="Microsoft YaHei" panose="020B0503020204020204" pitchFamily="34" charset="-122"/>
                              </a:rPr>
                              <m:t>2</m:t>
                            </m:r>
                          </m:e>
                        </m:d>
                      </m:sup>
                    </m:sSup>
                  </m:oMath>
                </a14:m>
                <a:r>
                  <a:rPr lang="zh-CN" altLang="en-US">
                    <a:latin typeface="Times New Roman" panose="02020603050405020304" pitchFamily="18" charset="0"/>
                    <a:cs typeface="Times New Roman" panose="02020603050405020304" pitchFamily="18" charset="0"/>
                  </a:rPr>
                  <a:t> 就是 </a:t>
                </a:r>
                <a:r>
                  <a:rPr lang="en-US" altLang="zh-CN">
                    <a:latin typeface="Times New Roman" panose="02020603050405020304" pitchFamily="18" charset="0"/>
                    <a:cs typeface="Times New Roman" panose="02020603050405020304" pitchFamily="18" charset="0"/>
                  </a:rPr>
                  <a:t>GCN</a:t>
                </a:r>
                <a:r>
                  <a:rPr lang="zh-CN" altLang="en-US">
                    <a:latin typeface="Times New Roman" panose="02020603050405020304" pitchFamily="18" charset="0"/>
                    <a:cs typeface="Times New Roman" panose="02020603050405020304" pitchFamily="18" charset="0"/>
                  </a:rPr>
                  <a:t> 生成的关系感知特征表示</a:t>
                </a:r>
                <a:endParaRPr lang="en-US" altLang="zh-CN">
                  <a:latin typeface="Times New Roman" panose="02020603050405020304" pitchFamily="18" charset="0"/>
                  <a:cs typeface="Times New Roman" panose="02020603050405020304" pitchFamily="18" charset="0"/>
                </a:endParaRPr>
              </a:p>
            </p:txBody>
          </p:sp>
        </mc:Choice>
        <mc:Fallback xmlns="">
          <p:sp>
            <p:nvSpPr>
              <p:cNvPr id="4" name="内容占位符 3">
                <a:extLst>
                  <a:ext uri="{FF2B5EF4-FFF2-40B4-BE49-F238E27FC236}">
                    <a16:creationId xmlns:a16="http://schemas.microsoft.com/office/drawing/2014/main" id="{F2473B58-6C8D-1AC0-21C6-311B8D600539}"/>
                  </a:ext>
                </a:extLst>
              </p:cNvPr>
              <p:cNvSpPr>
                <a:spLocks noGrp="1" noRot="1" noChangeAspect="1" noMove="1" noResize="1" noEditPoints="1" noAdjustHandles="1" noChangeArrowheads="1" noChangeShapeType="1" noTextEdit="1"/>
              </p:cNvSpPr>
              <p:nvPr>
                <p:ph idx="1"/>
              </p:nvPr>
            </p:nvSpPr>
            <p:spPr>
              <a:blipFill>
                <a:blip r:embed="rId3"/>
                <a:stretch>
                  <a:fillRect l="-1206" t="-33430" r="-603" b="-35756"/>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069541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Classification</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using</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realtion-aware</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features</a:t>
            </a:r>
            <a:endParaRPr kumimoji="1" lang="zh-CN" altLang="en-US">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4" name="内容占位符 3">
                <a:extLst>
                  <a:ext uri="{FF2B5EF4-FFF2-40B4-BE49-F238E27FC236}">
                    <a16:creationId xmlns:a16="http://schemas.microsoft.com/office/drawing/2014/main" id="{F2473B58-6C8D-1AC0-21C6-311B8D600539}"/>
                  </a:ext>
                </a:extLst>
              </p:cNvPr>
              <p:cNvSpPr>
                <a:spLocks noGrp="1"/>
              </p:cNvSpPr>
              <p:nvPr>
                <p:ph idx="1"/>
              </p:nvPr>
            </p:nvSpPr>
            <p:spPr/>
            <p:txBody>
              <a:bodyPr>
                <a:normAutofit/>
              </a:bodyPr>
              <a:lstStyle/>
              <a:p>
                <a:pPr marL="0" indent="0">
                  <a:buNone/>
                </a:pPr>
                <a:r>
                  <a:rPr lang="zh-CN" altLang="en-US">
                    <a:latin typeface="Times New Roman" panose="02020603050405020304" pitchFamily="18" charset="0"/>
                    <a:cs typeface="Times New Roman" panose="02020603050405020304" pitchFamily="18" charset="0"/>
                  </a:rPr>
                  <a:t>给定 </a:t>
                </a:r>
                <a:r>
                  <a:rPr lang="en-US" altLang="zh-CN">
                    <a:latin typeface="Times New Roman" panose="02020603050405020304" pitchFamily="18" charset="0"/>
                    <a:cs typeface="Times New Roman" panose="02020603050405020304" pitchFamily="18" charset="0"/>
                  </a:rPr>
                  <a:t>DenseNet</a:t>
                </a:r>
                <a:r>
                  <a:rPr lang="zh-CN" altLang="en-US">
                    <a:latin typeface="Times New Roman" panose="02020603050405020304" pitchFamily="18" charset="0"/>
                    <a:cs typeface="Times New Roman" panose="02020603050405020304" pitchFamily="18" charset="0"/>
                  </a:rPr>
                  <a:t> 输出的特征表示 </a:t>
                </a:r>
                <a14:m>
                  <m:oMath xmlns:m="http://schemas.openxmlformats.org/officeDocument/2006/math">
                    <m:r>
                      <m:rPr>
                        <m:sty m:val="p"/>
                      </m:rPr>
                      <a:rPr lang="en-US" altLang="zh-CN" i="1">
                        <a:latin typeface="Cambria Math" panose="02040503050406030204" pitchFamily="18" charset="0"/>
                        <a:cs typeface="Times New Roman" panose="02020603050405020304" pitchFamily="18" charset="0"/>
                      </a:rPr>
                      <m:t>I</m:t>
                    </m:r>
                  </m:oMath>
                </a14:m>
                <a:r>
                  <a:rPr lang="zh-CN" altLang="en-US">
                    <a:latin typeface="Times New Roman" panose="02020603050405020304" pitchFamily="18" charset="0"/>
                    <a:cs typeface="Times New Roman" panose="02020603050405020304" pitchFamily="18" charset="0"/>
                  </a:rPr>
                  <a:t>，关系感知特征 </a:t>
                </a:r>
                <a14:m>
                  <m:oMath xmlns:m="http://schemas.openxmlformats.org/officeDocument/2006/math">
                    <m:sSup>
                      <m:sSupPr>
                        <m:ctrlPr>
                          <a:rPr lang="zh-CN" altLang="zh-CN" i="1">
                            <a:latin typeface="Cambria Math" panose="02040503050406030204" pitchFamily="18" charset="0"/>
                            <a:ea typeface="Cambria Math" panose="02040503050406030204" pitchFamily="18" charset="0"/>
                          </a:rPr>
                        </m:ctrlPr>
                      </m:sSupPr>
                      <m:e>
                        <m:r>
                          <m:rPr>
                            <m:sty m:val="p"/>
                          </m:rPr>
                          <a:rPr lang="en-US" altLang="zh-CN">
                            <a:latin typeface="Cambria Math" panose="02040503050406030204" pitchFamily="18" charset="0"/>
                            <a:ea typeface="Calibri" panose="020F0502020204030204" pitchFamily="34" charset="0"/>
                            <a:cs typeface="Calibri" panose="020F0502020204030204" pitchFamily="34" charset="0"/>
                          </a:rPr>
                          <m:t>H</m:t>
                        </m:r>
                      </m:e>
                      <m:sup>
                        <m:d>
                          <m:dPr>
                            <m:ctrlPr>
                              <a:rPr lang="zh-CN" altLang="zh-CN" i="1">
                                <a:latin typeface="Cambria Math" panose="02040503050406030204" pitchFamily="18" charset="0"/>
                                <a:ea typeface="Cambria Math" panose="02040503050406030204" pitchFamily="18" charset="0"/>
                                <a:cs typeface="Microsoft YaHei" panose="020B0503020204020204" pitchFamily="34" charset="-122"/>
                              </a:rPr>
                            </m:ctrlPr>
                          </m:dPr>
                          <m:e>
                            <m:r>
                              <a:rPr lang="en-US" altLang="zh-CN">
                                <a:latin typeface="Cambria Math" panose="02040503050406030204" pitchFamily="18" charset="0"/>
                                <a:ea typeface="Cambria Math" panose="02040503050406030204" pitchFamily="18" charset="0"/>
                                <a:cs typeface="Microsoft YaHei" panose="020B0503020204020204" pitchFamily="34" charset="-122"/>
                              </a:rPr>
                              <m:t>2</m:t>
                            </m:r>
                          </m:e>
                        </m:d>
                      </m:sup>
                    </m:sSup>
                  </m:oMath>
                </a14:m>
                <a:r>
                  <a:rPr lang="zh-CN" altLang="en-US">
                    <a:latin typeface="Times New Roman" panose="02020603050405020304" pitchFamily="18" charset="0"/>
                    <a:cs typeface="Times New Roman" panose="02020603050405020304" pitchFamily="18" charset="0"/>
                  </a:rPr>
                  <a:t> ，则细胞的最终特征表示定义如下：</a:t>
                </a:r>
                <a:endParaRPr lang="en-US" altLang="zh-CN">
                  <a:latin typeface="Times New Roman" panose="02020603050405020304" pitchFamily="18" charset="0"/>
                  <a:cs typeface="Times New Roman" panose="02020603050405020304" pitchFamily="18" charset="0"/>
                </a:endParaRPr>
              </a:p>
              <a:p>
                <a:pPr marL="0" indent="0" algn="ctr">
                  <a:buNone/>
                </a:pPr>
                <a14:m>
                  <m:oMath xmlns:m="http://schemas.openxmlformats.org/officeDocument/2006/math">
                    <m:r>
                      <a:rPr lang="en-US" altLang="zh-CN" b="0" i="1">
                        <a:latin typeface="Cambria Math" panose="02040503050406030204" pitchFamily="18" charset="0"/>
                        <a:cs typeface="Times New Roman" panose="02020603050405020304" pitchFamily="18" charset="0"/>
                      </a:rPr>
                      <m:t>𝑦</m:t>
                    </m:r>
                    <m:r>
                      <a:rPr lang="en-US" altLang="zh-CN" b="0" i="1">
                        <a:latin typeface="Cambria Math" panose="02040503050406030204" pitchFamily="18" charset="0"/>
                        <a:cs typeface="Times New Roman" panose="02020603050405020304" pitchFamily="18" charset="0"/>
                      </a:rPr>
                      <m:t>=</m:t>
                    </m:r>
                    <m:sSup>
                      <m:sSupPr>
                        <m:ctrlPr>
                          <a:rPr lang="en-US" altLang="zh-CN" b="0" i="1">
                            <a:latin typeface="Cambria Math" panose="02040503050406030204" pitchFamily="18" charset="0"/>
                            <a:cs typeface="Times New Roman" panose="02020603050405020304" pitchFamily="18" charset="0"/>
                          </a:rPr>
                        </m:ctrlPr>
                      </m:sSupPr>
                      <m:e>
                        <m:r>
                          <a:rPr lang="en-US" altLang="zh-CN" b="0" i="1">
                            <a:latin typeface="Cambria Math" panose="02040503050406030204" pitchFamily="18" charset="0"/>
                            <a:cs typeface="Times New Roman" panose="02020603050405020304" pitchFamily="18" charset="0"/>
                          </a:rPr>
                          <m:t>𝐻</m:t>
                        </m:r>
                      </m:e>
                      <m:sup>
                        <m:r>
                          <a:rPr lang="en-US" altLang="zh-CN" b="0" i="1">
                            <a:latin typeface="Cambria Math" panose="02040503050406030204" pitchFamily="18" charset="0"/>
                            <a:cs typeface="Times New Roman" panose="02020603050405020304" pitchFamily="18" charset="0"/>
                          </a:rPr>
                          <m:t>(2)</m:t>
                        </m:r>
                      </m:sup>
                    </m:sSup>
                    <m:r>
                      <a:rPr lang="en-US" altLang="zh-CN" b="0" i="1">
                        <a:latin typeface="Cambria Math" panose="02040503050406030204" pitchFamily="18" charset="0"/>
                        <a:cs typeface="Times New Roman" panose="02020603050405020304" pitchFamily="18" charset="0"/>
                      </a:rPr>
                      <m:t>∗</m:t>
                    </m:r>
                    <m:r>
                      <a:rPr lang="en-US" altLang="zh-CN" b="0" i="1">
                        <a:latin typeface="Cambria Math" panose="02040503050406030204" pitchFamily="18" charset="0"/>
                        <a:cs typeface="Times New Roman" panose="02020603050405020304" pitchFamily="18" charset="0"/>
                      </a:rPr>
                      <m:t>𝐼</m:t>
                    </m:r>
                  </m:oMath>
                </a14:m>
                <a:r>
                  <a:rPr lang="zh-CN" altLang="en-US">
                    <a:latin typeface="Times New Roman" panose="02020603050405020304" pitchFamily="18" charset="0"/>
                    <a:cs typeface="Times New Roman" panose="02020603050405020304" pitchFamily="18" charset="0"/>
                  </a:rPr>
                  <a:t>  </a:t>
                </a:r>
                <a:endParaRPr lang="en-US" altLang="zh-CN">
                  <a:latin typeface="Times New Roman" panose="02020603050405020304" pitchFamily="18" charset="0"/>
                  <a:cs typeface="Times New Roman" panose="02020603050405020304" pitchFamily="18" charset="0"/>
                </a:endParaRPr>
              </a:p>
              <a:p>
                <a:pPr marL="0" indent="0">
                  <a:buNone/>
                </a:pPr>
                <a:r>
                  <a:rPr lang="zh-CN" altLang="en-US">
                    <a:latin typeface="Times New Roman" panose="02020603050405020304" pitchFamily="18" charset="0"/>
                    <a:cs typeface="Times New Roman" panose="02020603050405020304" pitchFamily="18" charset="0"/>
                  </a:rPr>
                  <a:t>之后可以计算得到给定图片的各类别的预测得分：</a:t>
                </a:r>
                <a:endParaRPr lang="en-US" altLang="zh-CN">
                  <a:latin typeface="Times New Roman" panose="02020603050405020304" pitchFamily="18" charset="0"/>
                  <a:cs typeface="Times New Roman" panose="02020603050405020304" pitchFamily="18" charset="0"/>
                </a:endParaRPr>
              </a:p>
              <a:p>
                <a:pPr marL="0" indent="0">
                  <a:buNone/>
                </a:pPr>
                <a14:m>
                  <m:oMathPara xmlns:m="http://schemas.openxmlformats.org/officeDocument/2006/math">
                    <m:oMathParaPr>
                      <m:jc m:val="centerGroup"/>
                    </m:oMathParaPr>
                    <m:oMath xmlns:m="http://schemas.openxmlformats.org/officeDocument/2006/math">
                      <m:r>
                        <a:rPr lang="en-US" altLang="zh-CN" b="0" i="1">
                          <a:latin typeface="Cambria Math" panose="02040503050406030204" pitchFamily="18" charset="0"/>
                          <a:cs typeface="Times New Roman" panose="02020603050405020304" pitchFamily="18" charset="0"/>
                        </a:rPr>
                        <m:t>𝑆</m:t>
                      </m:r>
                      <m:r>
                        <a:rPr lang="en-US" altLang="zh-CN" b="0" i="1">
                          <a:latin typeface="Cambria Math" panose="02040503050406030204" pitchFamily="18" charset="0"/>
                          <a:cs typeface="Times New Roman" panose="02020603050405020304" pitchFamily="18" charset="0"/>
                        </a:rPr>
                        <m:t>=</m:t>
                      </m:r>
                      <m:sSup>
                        <m:sSupPr>
                          <m:ctrlPr>
                            <a:rPr lang="en-US" altLang="zh-CN" b="0" i="1">
                              <a:latin typeface="Cambria Math" panose="02040503050406030204" pitchFamily="18" charset="0"/>
                              <a:cs typeface="Times New Roman" panose="02020603050405020304" pitchFamily="18" charset="0"/>
                            </a:rPr>
                          </m:ctrlPr>
                        </m:sSupPr>
                        <m:e>
                          <m:d>
                            <m:dPr>
                              <m:ctrlPr>
                                <a:rPr lang="en-US" altLang="zh-CN" b="0" i="1">
                                  <a:latin typeface="Cambria Math" panose="02040503050406030204" pitchFamily="18" charset="0"/>
                                  <a:cs typeface="Times New Roman" panose="02020603050405020304" pitchFamily="18" charset="0"/>
                                </a:rPr>
                              </m:ctrlPr>
                            </m:dPr>
                            <m:e>
                              <m:sSub>
                                <m:sSubPr>
                                  <m:ctrlPr>
                                    <a:rPr lang="en-US" altLang="zh-CN" b="0" i="1">
                                      <a:latin typeface="Cambria Math" panose="02040503050406030204" pitchFamily="18" charset="0"/>
                                      <a:cs typeface="Times New Roman" panose="02020603050405020304" pitchFamily="18" charset="0"/>
                                    </a:rPr>
                                  </m:ctrlPr>
                                </m:sSubPr>
                                <m:e>
                                  <m:r>
                                    <a:rPr lang="en-US" altLang="zh-CN" b="0" i="1">
                                      <a:latin typeface="Cambria Math" panose="02040503050406030204" pitchFamily="18" charset="0"/>
                                      <a:cs typeface="Times New Roman" panose="02020603050405020304" pitchFamily="18" charset="0"/>
                                    </a:rPr>
                                    <m:t>𝑆</m:t>
                                  </m:r>
                                </m:e>
                                <m:sub>
                                  <m:r>
                                    <a:rPr lang="en-US" altLang="zh-CN" b="0" i="1">
                                      <a:latin typeface="Cambria Math" panose="02040503050406030204" pitchFamily="18" charset="0"/>
                                      <a:cs typeface="Times New Roman" panose="02020603050405020304" pitchFamily="18" charset="0"/>
                                    </a:rPr>
                                    <m:t>1</m:t>
                                  </m:r>
                                </m:sub>
                              </m:sSub>
                              <m:r>
                                <a:rPr lang="en-US" altLang="zh-CN" b="0" i="1">
                                  <a:latin typeface="Cambria Math" panose="02040503050406030204" pitchFamily="18" charset="0"/>
                                  <a:cs typeface="Times New Roman" panose="02020603050405020304" pitchFamily="18" charset="0"/>
                                </a:rPr>
                                <m:t>,</m:t>
                              </m:r>
                              <m:sSub>
                                <m:sSubPr>
                                  <m:ctrlPr>
                                    <a:rPr lang="en-US" altLang="zh-CN" b="0" i="1">
                                      <a:latin typeface="Cambria Math" panose="02040503050406030204" pitchFamily="18" charset="0"/>
                                      <a:cs typeface="Times New Roman" panose="02020603050405020304" pitchFamily="18" charset="0"/>
                                    </a:rPr>
                                  </m:ctrlPr>
                                </m:sSubPr>
                                <m:e>
                                  <m:r>
                                    <a:rPr lang="en-US" altLang="zh-CN" b="0" i="1">
                                      <a:latin typeface="Cambria Math" panose="02040503050406030204" pitchFamily="18" charset="0"/>
                                      <a:cs typeface="Times New Roman" panose="02020603050405020304" pitchFamily="18" charset="0"/>
                                    </a:rPr>
                                    <m:t>𝑆</m:t>
                                  </m:r>
                                </m:e>
                                <m:sub>
                                  <m:r>
                                    <a:rPr lang="en-US" altLang="zh-CN" b="0" i="1">
                                      <a:latin typeface="Cambria Math" panose="02040503050406030204" pitchFamily="18" charset="0"/>
                                      <a:cs typeface="Times New Roman" panose="02020603050405020304" pitchFamily="18" charset="0"/>
                                    </a:rPr>
                                    <m:t>2</m:t>
                                  </m:r>
                                </m:sub>
                              </m:sSub>
                              <m:r>
                                <a:rPr lang="en-US" altLang="zh-CN" b="0" i="1">
                                  <a:latin typeface="Cambria Math" panose="02040503050406030204" pitchFamily="18" charset="0"/>
                                  <a:cs typeface="Times New Roman" panose="02020603050405020304" pitchFamily="18" charset="0"/>
                                </a:rPr>
                                <m:t>,…,</m:t>
                              </m:r>
                              <m:sSub>
                                <m:sSubPr>
                                  <m:ctrlPr>
                                    <a:rPr lang="en-US" altLang="zh-CN" b="0" i="1">
                                      <a:latin typeface="Cambria Math" panose="02040503050406030204" pitchFamily="18" charset="0"/>
                                      <a:cs typeface="Times New Roman" panose="02020603050405020304" pitchFamily="18" charset="0"/>
                                    </a:rPr>
                                  </m:ctrlPr>
                                </m:sSubPr>
                                <m:e>
                                  <m:r>
                                    <a:rPr lang="en-US" altLang="zh-CN" b="0" i="1">
                                      <a:latin typeface="Cambria Math" panose="02040503050406030204" pitchFamily="18" charset="0"/>
                                      <a:cs typeface="Times New Roman" panose="02020603050405020304" pitchFamily="18" charset="0"/>
                                    </a:rPr>
                                    <m:t>𝑆</m:t>
                                  </m:r>
                                </m:e>
                                <m:sub>
                                  <m:r>
                                    <a:rPr lang="en-US" altLang="zh-CN" b="0" i="1">
                                      <a:latin typeface="Cambria Math" panose="02040503050406030204" pitchFamily="18" charset="0"/>
                                      <a:cs typeface="Times New Roman" panose="02020603050405020304" pitchFamily="18" charset="0"/>
                                    </a:rPr>
                                    <m:t>𝐶</m:t>
                                  </m:r>
                                </m:sub>
                              </m:sSub>
                            </m:e>
                          </m:d>
                        </m:e>
                        <m:sup>
                          <m:r>
                            <a:rPr lang="en-US" altLang="zh-CN" b="0" i="1">
                              <a:latin typeface="Cambria Math" panose="02040503050406030204" pitchFamily="18" charset="0"/>
                              <a:cs typeface="Times New Roman" panose="02020603050405020304" pitchFamily="18" charset="0"/>
                            </a:rPr>
                            <m:t>𝑇</m:t>
                          </m:r>
                        </m:sup>
                      </m:sSup>
                      <m:r>
                        <a:rPr lang="en-US" altLang="zh-CN" b="0" i="1">
                          <a:latin typeface="Cambria Math" panose="02040503050406030204" pitchFamily="18" charset="0"/>
                          <a:cs typeface="Times New Roman" panose="02020603050405020304" pitchFamily="18" charset="0"/>
                        </a:rPr>
                        <m:t>=</m:t>
                      </m:r>
                      <m:r>
                        <a:rPr lang="en-US" altLang="zh-CN" b="0" i="1">
                          <a:latin typeface="Cambria Math" panose="02040503050406030204" pitchFamily="18" charset="0"/>
                          <a:cs typeface="Times New Roman" panose="02020603050405020304" pitchFamily="18" charset="0"/>
                        </a:rPr>
                        <m:t>𝑠𝑜𝑓𝑡𝑚𝑎𝑥</m:t>
                      </m:r>
                      <m:d>
                        <m:dPr>
                          <m:ctrlPr>
                            <a:rPr lang="en-US" altLang="zh-CN" b="0" i="1">
                              <a:latin typeface="Cambria Math" panose="02040503050406030204" pitchFamily="18" charset="0"/>
                              <a:cs typeface="Times New Roman" panose="02020603050405020304" pitchFamily="18" charset="0"/>
                            </a:rPr>
                          </m:ctrlPr>
                        </m:dPr>
                        <m:e>
                          <m:r>
                            <a:rPr lang="en-US" altLang="zh-CN" b="0" i="1">
                              <a:latin typeface="Cambria Math" panose="02040503050406030204" pitchFamily="18" charset="0"/>
                              <a:cs typeface="Times New Roman" panose="02020603050405020304" pitchFamily="18" charset="0"/>
                            </a:rPr>
                            <m:t>𝑧</m:t>
                          </m:r>
                        </m:e>
                      </m:d>
                      <m:r>
                        <a:rPr lang="en-US" altLang="zh-CN" b="0" i="1">
                          <a:latin typeface="Cambria Math" panose="02040503050406030204" pitchFamily="18" charset="0"/>
                          <a:cs typeface="Times New Roman" panose="02020603050405020304" pitchFamily="18" charset="0"/>
                        </a:rPr>
                        <m:t>, </m:t>
                      </m:r>
                      <m:r>
                        <a:rPr lang="en-US" altLang="zh-CN" b="0" i="1">
                          <a:latin typeface="Cambria Math" panose="02040503050406030204" pitchFamily="18" charset="0"/>
                          <a:cs typeface="Times New Roman" panose="02020603050405020304" pitchFamily="18" charset="0"/>
                        </a:rPr>
                        <m:t>𝑧</m:t>
                      </m:r>
                      <m:r>
                        <a:rPr lang="en-US" altLang="zh-CN" b="0" i="1">
                          <a:latin typeface="Cambria Math" panose="02040503050406030204" pitchFamily="18" charset="0"/>
                          <a:cs typeface="Times New Roman" panose="02020603050405020304" pitchFamily="18" charset="0"/>
                        </a:rPr>
                        <m:t>=</m:t>
                      </m:r>
                      <m:r>
                        <a:rPr lang="en-US" altLang="zh-CN" b="0" i="1">
                          <a:latin typeface="Cambria Math" panose="02040503050406030204" pitchFamily="18" charset="0"/>
                          <a:cs typeface="Times New Roman" panose="02020603050405020304" pitchFamily="18" charset="0"/>
                        </a:rPr>
                        <m:t>𝑦𝑊</m:t>
                      </m:r>
                      <m:r>
                        <a:rPr lang="en-US" altLang="zh-CN" b="0" i="1">
                          <a:latin typeface="Cambria Math" panose="02040503050406030204" pitchFamily="18" charset="0"/>
                          <a:cs typeface="Times New Roman" panose="02020603050405020304" pitchFamily="18" charset="0"/>
                        </a:rPr>
                        <m:t>+</m:t>
                      </m:r>
                      <m:r>
                        <a:rPr lang="en-US" altLang="zh-CN" b="0" i="1">
                          <a:latin typeface="Cambria Math" panose="02040503050406030204" pitchFamily="18" charset="0"/>
                          <a:cs typeface="Times New Roman" panose="02020603050405020304" pitchFamily="18" charset="0"/>
                        </a:rPr>
                        <m:t>𝑏</m:t>
                      </m:r>
                    </m:oMath>
                  </m:oMathPara>
                </a14:m>
                <a:endParaRPr lang="en-US" altLang="zh-CN">
                  <a:latin typeface="Times New Roman" panose="02020603050405020304" pitchFamily="18" charset="0"/>
                  <a:cs typeface="Times New Roman" panose="02020603050405020304" pitchFamily="18" charset="0"/>
                </a:endParaRPr>
              </a:p>
              <a:p>
                <a:pPr marL="0" indent="0">
                  <a:buNone/>
                </a:pPr>
                <a14:m>
                  <m:oMath xmlns:m="http://schemas.openxmlformats.org/officeDocument/2006/math">
                    <m:sSub>
                      <m:sSubPr>
                        <m:ctrlPr>
                          <a:rPr lang="en-US" altLang="zh-CN" b="0" i="1">
                            <a:latin typeface="Cambria Math" panose="02040503050406030204" pitchFamily="18" charset="0"/>
                            <a:cs typeface="Times New Roman" panose="02020603050405020304" pitchFamily="18" charset="0"/>
                          </a:rPr>
                        </m:ctrlPr>
                      </m:sSubPr>
                      <m:e>
                        <m:r>
                          <a:rPr lang="en-US" altLang="zh-CN" b="0" i="1">
                            <a:latin typeface="Cambria Math" panose="02040503050406030204" pitchFamily="18" charset="0"/>
                            <a:cs typeface="Times New Roman" panose="02020603050405020304" pitchFamily="18" charset="0"/>
                          </a:rPr>
                          <m:t>𝑆</m:t>
                        </m:r>
                      </m:e>
                      <m:sub>
                        <m:r>
                          <a:rPr lang="en-US" altLang="zh-CN" b="0" i="1">
                            <a:latin typeface="Cambria Math" panose="02040503050406030204" pitchFamily="18" charset="0"/>
                            <a:cs typeface="Times New Roman" panose="02020603050405020304" pitchFamily="18" charset="0"/>
                          </a:rPr>
                          <m:t>𝑖</m:t>
                        </m:r>
                      </m:sub>
                    </m:sSub>
                  </m:oMath>
                </a14:m>
                <a:r>
                  <a:rPr lang="en-US" altLang="zh-CN">
                    <a:latin typeface="Times New Roman" panose="02020603050405020304" pitchFamily="18" charset="0"/>
                    <a:cs typeface="Times New Roman" panose="02020603050405020304" pitchFamily="18" charset="0"/>
                  </a:rPr>
                  <a:t> </a:t>
                </a:r>
                <a:r>
                  <a:rPr lang="zh-CN" altLang="en-US">
                    <a:latin typeface="Times New Roman" panose="02020603050405020304" pitchFamily="18" charset="0"/>
                    <a:cs typeface="Times New Roman" panose="02020603050405020304" pitchFamily="18" charset="0"/>
                  </a:rPr>
                  <a:t>代表类别 </a:t>
                </a:r>
                <a14:m>
                  <m:oMath xmlns:m="http://schemas.openxmlformats.org/officeDocument/2006/math">
                    <m:r>
                      <a:rPr lang="en-US" altLang="zh-CN" b="0" i="1">
                        <a:latin typeface="Cambria Math" panose="02040503050406030204" pitchFamily="18" charset="0"/>
                        <a:cs typeface="Times New Roman" panose="02020603050405020304" pitchFamily="18" charset="0"/>
                      </a:rPr>
                      <m:t>𝑖</m:t>
                    </m:r>
                  </m:oMath>
                </a14:m>
                <a:r>
                  <a:rPr lang="zh-CN" altLang="en-US">
                    <a:latin typeface="Times New Roman" panose="02020603050405020304" pitchFamily="18" charset="0"/>
                    <a:cs typeface="Times New Roman" panose="02020603050405020304" pitchFamily="18" charset="0"/>
                  </a:rPr>
                  <a:t> 的预测得分，</a:t>
                </a:r>
                <a14:m>
                  <m:oMath xmlns:m="http://schemas.openxmlformats.org/officeDocument/2006/math">
                    <m:r>
                      <a:rPr lang="en-US" altLang="zh-CN" b="0" i="1">
                        <a:latin typeface="Cambria Math" panose="02040503050406030204" pitchFamily="18" charset="0"/>
                        <a:cs typeface="Times New Roman" panose="02020603050405020304" pitchFamily="18" charset="0"/>
                      </a:rPr>
                      <m:t>𝐶</m:t>
                    </m:r>
                  </m:oMath>
                </a14:m>
                <a:r>
                  <a:rPr lang="en-US" altLang="zh-CN">
                    <a:latin typeface="Times New Roman" panose="02020603050405020304" pitchFamily="18" charset="0"/>
                    <a:cs typeface="Times New Roman" panose="02020603050405020304" pitchFamily="18" charset="0"/>
                  </a:rPr>
                  <a:t> </a:t>
                </a:r>
                <a:r>
                  <a:rPr lang="zh-CN" altLang="en-US">
                    <a:latin typeface="Times New Roman" panose="02020603050405020304" pitchFamily="18" charset="0"/>
                    <a:cs typeface="Times New Roman" panose="02020603050405020304" pitchFamily="18" charset="0"/>
                  </a:rPr>
                  <a:t>代表宫颈细胞的类别，</a:t>
                </a:r>
                <a14:m>
                  <m:oMath xmlns:m="http://schemas.openxmlformats.org/officeDocument/2006/math">
                    <m:r>
                      <a:rPr lang="en-US" altLang="zh-CN" i="1">
                        <a:latin typeface="Cambria Math" panose="02040503050406030204" pitchFamily="18" charset="0"/>
                        <a:cs typeface="Times New Roman" panose="02020603050405020304" pitchFamily="18" charset="0"/>
                      </a:rPr>
                      <m:t>𝑊</m:t>
                    </m:r>
                  </m:oMath>
                </a14:m>
                <a:r>
                  <a:rPr lang="zh-CN" altLang="en-US">
                    <a:latin typeface="Times New Roman" panose="02020603050405020304" pitchFamily="18" charset="0"/>
                    <a:cs typeface="Times New Roman" panose="02020603050405020304" pitchFamily="18" charset="0"/>
                  </a:rPr>
                  <a:t> 代表权重，</a:t>
                </a:r>
                <a:r>
                  <a:rPr lang="en-US" altLang="zh-CN">
                    <a:cs typeface="Times New Roman" panose="02020603050405020304" pitchFamily="18" charset="0"/>
                  </a:rPr>
                  <a:t> </a:t>
                </a:r>
                <a14:m>
                  <m:oMath xmlns:m="http://schemas.openxmlformats.org/officeDocument/2006/math">
                    <m:r>
                      <a:rPr lang="en-US" altLang="zh-CN" i="1">
                        <a:latin typeface="Cambria Math" panose="02040503050406030204" pitchFamily="18" charset="0"/>
                        <a:cs typeface="Times New Roman" panose="02020603050405020304" pitchFamily="18" charset="0"/>
                      </a:rPr>
                      <m:t>𝑏</m:t>
                    </m:r>
                  </m:oMath>
                </a14:m>
                <a:r>
                  <a:rPr lang="zh-CN" altLang="en-US">
                    <a:latin typeface="Times New Roman" panose="02020603050405020304" pitchFamily="18" charset="0"/>
                    <a:cs typeface="Times New Roman" panose="02020603050405020304" pitchFamily="18" charset="0"/>
                  </a:rPr>
                  <a:t> 代表偏差。接着使用交叉熵损失来训练整个网络：</a:t>
                </a:r>
                <a:endParaRPr lang="en-US" altLang="zh-CN">
                  <a:latin typeface="Times New Roman" panose="02020603050405020304" pitchFamily="18" charset="0"/>
                  <a:cs typeface="Times New Roman" panose="02020603050405020304" pitchFamily="18" charset="0"/>
                </a:endParaRPr>
              </a:p>
              <a:p>
                <a:pPr marL="0" indent="0">
                  <a:buNone/>
                </a:pPr>
                <a14:m>
                  <m:oMath xmlns:m="http://schemas.openxmlformats.org/officeDocument/2006/math">
                    <m:r>
                      <a:rPr lang="en-US" altLang="zh-CN" i="1">
                        <a:latin typeface="Cambria Math" panose="02040503050406030204" pitchFamily="18" charset="0"/>
                        <a:cs typeface="Times New Roman" panose="02020603050405020304" pitchFamily="18" charset="0"/>
                      </a:rPr>
                      <m:t>𝐿</m:t>
                    </m:r>
                    <m:r>
                      <a:rPr lang="en-US" altLang="zh-CN" b="0" i="1">
                        <a:latin typeface="Cambria Math" panose="02040503050406030204" pitchFamily="18" charset="0"/>
                        <a:cs typeface="Times New Roman" panose="02020603050405020304" pitchFamily="18" charset="0"/>
                      </a:rPr>
                      <m:t>=−</m:t>
                    </m:r>
                    <m:nary>
                      <m:naryPr>
                        <m:chr m:val="∑"/>
                        <m:ctrlPr>
                          <a:rPr lang="en-US" altLang="zh-CN" b="0" i="1">
                            <a:latin typeface="Cambria Math" panose="02040503050406030204" pitchFamily="18" charset="0"/>
                            <a:cs typeface="Times New Roman" panose="02020603050405020304" pitchFamily="18" charset="0"/>
                          </a:rPr>
                        </m:ctrlPr>
                      </m:naryPr>
                      <m:sub>
                        <m:r>
                          <m:rPr>
                            <m:brk m:alnAt="23"/>
                          </m:rPr>
                          <a:rPr lang="en-US" altLang="zh-CN" b="0" i="1">
                            <a:latin typeface="Cambria Math" panose="02040503050406030204" pitchFamily="18" charset="0"/>
                            <a:cs typeface="Times New Roman" panose="02020603050405020304" pitchFamily="18" charset="0"/>
                          </a:rPr>
                          <m:t>𝑖</m:t>
                        </m:r>
                        <m:r>
                          <a:rPr lang="en-US" altLang="zh-CN" b="0" i="1">
                            <a:latin typeface="Cambria Math" panose="02040503050406030204" pitchFamily="18" charset="0"/>
                            <a:cs typeface="Times New Roman" panose="02020603050405020304" pitchFamily="18" charset="0"/>
                          </a:rPr>
                          <m:t>=1</m:t>
                        </m:r>
                      </m:sub>
                      <m:sup>
                        <m:r>
                          <m:rPr>
                            <m:sty m:val="p"/>
                          </m:rPr>
                          <a:rPr lang="en-US" altLang="zh-CN" i="1">
                            <a:latin typeface="Cambria Math" panose="02040503050406030204" pitchFamily="18" charset="0"/>
                            <a:cs typeface="Times New Roman" panose="02020603050405020304" pitchFamily="18" charset="0"/>
                          </a:rPr>
                          <m:t>C</m:t>
                        </m:r>
                      </m:sup>
                      <m:e>
                        <m:sSubSup>
                          <m:sSubSupPr>
                            <m:ctrlPr>
                              <a:rPr lang="en-US" altLang="zh-CN" b="0" i="1">
                                <a:latin typeface="Cambria Math" panose="02040503050406030204" pitchFamily="18" charset="0"/>
                                <a:cs typeface="Times New Roman" panose="02020603050405020304" pitchFamily="18" charset="0"/>
                              </a:rPr>
                            </m:ctrlPr>
                          </m:sSubSupPr>
                          <m:e>
                            <m:r>
                              <a:rPr lang="en-US" altLang="zh-CN" b="0" i="1">
                                <a:latin typeface="Cambria Math" panose="02040503050406030204" pitchFamily="18" charset="0"/>
                                <a:cs typeface="Times New Roman" panose="02020603050405020304" pitchFamily="18" charset="0"/>
                              </a:rPr>
                              <m:t>𝑆</m:t>
                            </m:r>
                          </m:e>
                          <m:sub>
                            <m:r>
                              <a:rPr lang="en-US" altLang="zh-CN" b="0" i="1">
                                <a:latin typeface="Cambria Math" panose="02040503050406030204" pitchFamily="18" charset="0"/>
                                <a:cs typeface="Times New Roman" panose="02020603050405020304" pitchFamily="18" charset="0"/>
                              </a:rPr>
                              <m:t>𝑖</m:t>
                            </m:r>
                          </m:sub>
                          <m:sup>
                            <m:r>
                              <a:rPr lang="en-US" altLang="zh-CN" b="0" i="1">
                                <a:latin typeface="Cambria Math" panose="02040503050406030204" pitchFamily="18" charset="0"/>
                                <a:cs typeface="Times New Roman" panose="02020603050405020304" pitchFamily="18" charset="0"/>
                              </a:rPr>
                              <m:t>𝑔𝑡</m:t>
                            </m:r>
                          </m:sup>
                        </m:sSubSup>
                      </m:e>
                    </m:nary>
                    <m:r>
                      <m:rPr>
                        <m:sty m:val="p"/>
                      </m:rPr>
                      <a:rPr lang="en-US" altLang="zh-CN" i="1">
                        <a:latin typeface="Cambria Math" panose="02040503050406030204" pitchFamily="18" charset="0"/>
                        <a:cs typeface="Times New Roman" panose="02020603050405020304" pitchFamily="18" charset="0"/>
                      </a:rPr>
                      <m:t>log</m:t>
                    </m:r>
                    <m:d>
                      <m:dPr>
                        <m:ctrlPr>
                          <a:rPr lang="en-US" altLang="zh-CN" b="0" i="1">
                            <a:latin typeface="Cambria Math" panose="02040503050406030204" pitchFamily="18" charset="0"/>
                            <a:cs typeface="Times New Roman" panose="02020603050405020304" pitchFamily="18" charset="0"/>
                          </a:rPr>
                        </m:ctrlPr>
                      </m:dPr>
                      <m:e>
                        <m:sSub>
                          <m:sSubPr>
                            <m:ctrlPr>
                              <a:rPr lang="en-US" altLang="zh-CN" b="0" i="1">
                                <a:latin typeface="Cambria Math" panose="02040503050406030204" pitchFamily="18" charset="0"/>
                                <a:cs typeface="Times New Roman" panose="02020603050405020304" pitchFamily="18" charset="0"/>
                              </a:rPr>
                            </m:ctrlPr>
                          </m:sSubPr>
                          <m:e>
                            <m:r>
                              <a:rPr lang="en-US" altLang="zh-CN" b="0" i="1">
                                <a:latin typeface="Cambria Math" panose="02040503050406030204" pitchFamily="18" charset="0"/>
                                <a:cs typeface="Times New Roman" panose="02020603050405020304" pitchFamily="18" charset="0"/>
                              </a:rPr>
                              <m:t>𝑆</m:t>
                            </m:r>
                          </m:e>
                          <m:sub>
                            <m:r>
                              <a:rPr lang="en-US" altLang="zh-CN" b="0" i="1">
                                <a:latin typeface="Cambria Math" panose="02040503050406030204" pitchFamily="18" charset="0"/>
                                <a:cs typeface="Times New Roman" panose="02020603050405020304" pitchFamily="18" charset="0"/>
                              </a:rPr>
                              <m:t>𝑖</m:t>
                            </m:r>
                          </m:sub>
                        </m:sSub>
                      </m:e>
                    </m:d>
                  </m:oMath>
                </a14:m>
                <a:r>
                  <a:rPr lang="en-US" altLang="zh-CN">
                    <a:latin typeface="Times New Roman" panose="02020603050405020304" pitchFamily="18" charset="0"/>
                    <a:cs typeface="Times New Roman" panose="02020603050405020304" pitchFamily="18" charset="0"/>
                  </a:rPr>
                  <a:t> , </a:t>
                </a:r>
                <a14:m>
                  <m:oMath xmlns:m="http://schemas.openxmlformats.org/officeDocument/2006/math">
                    <m:sSubSup>
                      <m:sSubSupPr>
                        <m:ctrlPr>
                          <a:rPr lang="en-US" altLang="zh-CN" i="1">
                            <a:latin typeface="Cambria Math" panose="02040503050406030204" pitchFamily="18" charset="0"/>
                            <a:cs typeface="Times New Roman" panose="02020603050405020304" pitchFamily="18" charset="0"/>
                          </a:rPr>
                        </m:ctrlPr>
                      </m:sSubSupPr>
                      <m:e>
                        <m:r>
                          <a:rPr lang="en-US" altLang="zh-CN" i="1">
                            <a:latin typeface="Cambria Math" panose="02040503050406030204" pitchFamily="18" charset="0"/>
                            <a:cs typeface="Times New Roman" panose="02020603050405020304" pitchFamily="18" charset="0"/>
                          </a:rPr>
                          <m:t>𝑆</m:t>
                        </m:r>
                      </m:e>
                      <m:sub/>
                      <m:sup>
                        <m:r>
                          <a:rPr lang="en-US" altLang="zh-CN" i="1">
                            <a:latin typeface="Cambria Math" panose="02040503050406030204" pitchFamily="18" charset="0"/>
                            <a:cs typeface="Times New Roman" panose="02020603050405020304" pitchFamily="18" charset="0"/>
                          </a:rPr>
                          <m:t>𝑔𝑡</m:t>
                        </m:r>
                      </m:sup>
                    </m:sSubSup>
                  </m:oMath>
                </a14:m>
                <a:r>
                  <a:rPr lang="en-US" altLang="zh-CN">
                    <a:latin typeface="Times New Roman" panose="02020603050405020304" pitchFamily="18" charset="0"/>
                    <a:cs typeface="Times New Roman" panose="02020603050405020304" pitchFamily="18" charset="0"/>
                  </a:rPr>
                  <a:t> </a:t>
                </a:r>
                <a:r>
                  <a:rPr lang="zh-CN" altLang="en-US">
                    <a:latin typeface="Times New Roman" panose="02020603050405020304" pitchFamily="18" charset="0"/>
                    <a:cs typeface="Times New Roman" panose="02020603050405020304" pitchFamily="18" charset="0"/>
                  </a:rPr>
                  <a:t>代表图像的真实类别</a:t>
                </a:r>
                <a:endParaRPr lang="en-US" altLang="zh-CN">
                  <a:latin typeface="Times New Roman" panose="02020603050405020304" pitchFamily="18" charset="0"/>
                  <a:cs typeface="Times New Roman" panose="02020603050405020304" pitchFamily="18" charset="0"/>
                </a:endParaRPr>
              </a:p>
            </p:txBody>
          </p:sp>
        </mc:Choice>
        <mc:Fallback xmlns="">
          <p:sp>
            <p:nvSpPr>
              <p:cNvPr id="4" name="内容占位符 3">
                <a:extLst>
                  <a:ext uri="{FF2B5EF4-FFF2-40B4-BE49-F238E27FC236}">
                    <a16:creationId xmlns:a16="http://schemas.microsoft.com/office/drawing/2014/main" id="{F2473B58-6C8D-1AC0-21C6-311B8D600539}"/>
                  </a:ext>
                </a:extLst>
              </p:cNvPr>
              <p:cNvSpPr>
                <a:spLocks noGrp="1" noRot="1" noChangeAspect="1" noMove="1" noResize="1" noEditPoints="1" noAdjustHandles="1" noChangeArrowheads="1" noChangeShapeType="1" noTextEdit="1"/>
              </p:cNvSpPr>
              <p:nvPr>
                <p:ph idx="1"/>
              </p:nvPr>
            </p:nvSpPr>
            <p:spPr>
              <a:blipFill>
                <a:blip r:embed="rId3"/>
                <a:stretch>
                  <a:fillRect l="-1206" t="-2326" r="-1086" b="-1046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630763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Experients</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a:t>
            </a:r>
            <a:r>
              <a:rPr kumimoji="1" lang="zh-CN" altLang="en-US">
                <a:latin typeface="Times New Roman" panose="02020603050405020304" pitchFamily="18" charset="0"/>
                <a:cs typeface="Times New Roman" panose="02020603050405020304" pitchFamily="18" charset="0"/>
              </a:rPr>
              <a:t> </a:t>
            </a:r>
            <a:r>
              <a:rPr kumimoji="1" lang="en-US" altLang="zh-CN">
                <a:latin typeface="Times New Roman" panose="02020603050405020304" pitchFamily="18" charset="0"/>
                <a:cs typeface="Times New Roman" panose="02020603050405020304" pitchFamily="18" charset="0"/>
              </a:rPr>
              <a:t>Datasets</a:t>
            </a:r>
            <a:endParaRPr kumimoji="1" lang="zh-CN" altLang="en-US">
              <a:latin typeface="Times New Roman" panose="02020603050405020304" pitchFamily="18" charset="0"/>
              <a:cs typeface="Times New Roman" panose="02020603050405020304" pitchFamily="18" charset="0"/>
            </a:endParaRPr>
          </a:p>
        </p:txBody>
      </p:sp>
      <p:sp>
        <p:nvSpPr>
          <p:cNvPr id="4" name="内容占位符 3">
            <a:extLst>
              <a:ext uri="{FF2B5EF4-FFF2-40B4-BE49-F238E27FC236}">
                <a16:creationId xmlns:a16="http://schemas.microsoft.com/office/drawing/2014/main" id="{92346168-2FB3-1CF8-EEDC-728F7FAF1194}"/>
              </a:ext>
            </a:extLst>
          </p:cNvPr>
          <p:cNvSpPr>
            <a:spLocks noGrp="1"/>
          </p:cNvSpPr>
          <p:nvPr>
            <p:ph idx="1"/>
          </p:nvPr>
        </p:nvSpPr>
        <p:spPr/>
        <p:txBody>
          <a:bodyPr/>
          <a:lstStyle/>
          <a:p>
            <a:pPr marL="0" indent="0">
              <a:buNone/>
            </a:pPr>
            <a:r>
              <a:rPr lang="en-US" altLang="zh-CN">
                <a:latin typeface="Times New Roman" panose="02020603050405020304" pitchFamily="18" charset="0"/>
                <a:cs typeface="Times New Roman" panose="02020603050405020304" pitchFamily="18" charset="0"/>
              </a:rPr>
              <a:t>SIPaKMeD</a:t>
            </a:r>
          </a:p>
          <a:p>
            <a:pPr marL="0" indent="0">
              <a:buNone/>
            </a:pPr>
            <a:r>
              <a:rPr lang="zh-CN" altLang="en-US">
                <a:latin typeface="Times New Roman" panose="02020603050405020304" pitchFamily="18" charset="0"/>
                <a:cs typeface="Times New Roman" panose="02020603050405020304" pitchFamily="18" charset="0"/>
              </a:rPr>
              <a:t>包含 </a:t>
            </a:r>
            <a:r>
              <a:rPr lang="en-US" altLang="zh-CN">
                <a:latin typeface="Times New Roman" panose="02020603050405020304" pitchFamily="18" charset="0"/>
                <a:cs typeface="Times New Roman" panose="02020603050405020304" pitchFamily="18" charset="0"/>
              </a:rPr>
              <a:t>4049</a:t>
            </a:r>
            <a:r>
              <a:rPr lang="zh-CN" altLang="en-US">
                <a:latin typeface="Times New Roman" panose="02020603050405020304" pitchFamily="18" charset="0"/>
                <a:cs typeface="Times New Roman" panose="02020603050405020304" pitchFamily="18" charset="0"/>
              </a:rPr>
              <a:t> 张分离的细胞图像，总共 </a:t>
            </a:r>
            <a:r>
              <a:rPr lang="en-US" altLang="zh-CN">
                <a:latin typeface="Times New Roman" panose="02020603050405020304" pitchFamily="18" charset="0"/>
                <a:cs typeface="Times New Roman" panose="02020603050405020304" pitchFamily="18" charset="0"/>
              </a:rPr>
              <a:t>5</a:t>
            </a:r>
            <a:r>
              <a:rPr lang="zh-CN" altLang="en-US">
                <a:latin typeface="Times New Roman" panose="02020603050405020304" pitchFamily="18" charset="0"/>
                <a:cs typeface="Times New Roman" panose="02020603050405020304" pitchFamily="18" charset="0"/>
              </a:rPr>
              <a:t> 个类别</a:t>
            </a:r>
            <a:endParaRPr lang="en-US" altLang="zh-CN">
              <a:latin typeface="Times New Roman" panose="02020603050405020304" pitchFamily="18" charset="0"/>
              <a:cs typeface="Times New Roman" panose="02020603050405020304" pitchFamily="18" charset="0"/>
            </a:endParaRPr>
          </a:p>
          <a:p>
            <a:pPr marL="0" indent="0">
              <a:buNone/>
            </a:pPr>
            <a:endParaRPr lang="zh-CN" altLang="en-US">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D1C05B52-3E5B-F2A0-982E-4404FCFC478E}"/>
              </a:ext>
            </a:extLst>
          </p:cNvPr>
          <p:cNvPicPr>
            <a:picLocks noChangeAspect="1"/>
          </p:cNvPicPr>
          <p:nvPr/>
        </p:nvPicPr>
        <p:blipFill rotWithShape="1">
          <a:blip r:embed="rId3"/>
          <a:srcRect b="12628"/>
          <a:stretch/>
        </p:blipFill>
        <p:spPr>
          <a:xfrm rot="5400000">
            <a:off x="6054929" y="2871734"/>
            <a:ext cx="6481863" cy="1114532"/>
          </a:xfrm>
          <a:prstGeom prst="rect">
            <a:avLst/>
          </a:prstGeom>
        </p:spPr>
      </p:pic>
      <p:pic>
        <p:nvPicPr>
          <p:cNvPr id="5" name="图片 4">
            <a:extLst>
              <a:ext uri="{FF2B5EF4-FFF2-40B4-BE49-F238E27FC236}">
                <a16:creationId xmlns:a16="http://schemas.microsoft.com/office/drawing/2014/main" id="{67569722-9DD5-FAE0-9858-B635D34B3E1D}"/>
              </a:ext>
            </a:extLst>
          </p:cNvPr>
          <p:cNvPicPr>
            <a:picLocks noChangeAspect="1"/>
          </p:cNvPicPr>
          <p:nvPr/>
        </p:nvPicPr>
        <p:blipFill>
          <a:blip r:embed="rId4"/>
          <a:stretch>
            <a:fillRect/>
          </a:stretch>
        </p:blipFill>
        <p:spPr>
          <a:xfrm>
            <a:off x="1006151" y="2971018"/>
            <a:ext cx="6682273" cy="3205945"/>
          </a:xfrm>
          <a:prstGeom prst="rect">
            <a:avLst/>
          </a:prstGeom>
        </p:spPr>
      </p:pic>
    </p:spTree>
    <p:extLst>
      <p:ext uri="{BB962C8B-B14F-4D97-AF65-F5344CB8AC3E}">
        <p14:creationId xmlns:p14="http://schemas.microsoft.com/office/powerpoint/2010/main" val="1836664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14414</TotalTime>
  <Words>1779</Words>
  <Application>Microsoft Macintosh PowerPoint</Application>
  <PresentationFormat>宽屏</PresentationFormat>
  <Paragraphs>110</Paragraphs>
  <Slides>22</Slides>
  <Notes>22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22</vt:i4>
      </vt:variant>
    </vt:vector>
  </HeadingPairs>
  <TitlesOfParts>
    <vt:vector size="29" baseType="lpstr">
      <vt:lpstr>等线</vt:lpstr>
      <vt:lpstr>宋体</vt:lpstr>
      <vt:lpstr>Arial</vt:lpstr>
      <vt:lpstr>Calibri</vt:lpstr>
      <vt:lpstr>Cambria Math</vt:lpstr>
      <vt:lpstr>Times New Roman</vt:lpstr>
      <vt:lpstr>Office Theme</vt:lpstr>
      <vt:lpstr>Cervical cell classification with graph convolutional network</vt:lpstr>
      <vt:lpstr>Content</vt:lpstr>
      <vt:lpstr>Introduction</vt:lpstr>
      <vt:lpstr>Method</vt:lpstr>
      <vt:lpstr>k-means clustering</vt:lpstr>
      <vt:lpstr>Graph convolutional network</vt:lpstr>
      <vt:lpstr>Relation-aware feature representation with GCN</vt:lpstr>
      <vt:lpstr>Classification using realtion-aware features</vt:lpstr>
      <vt:lpstr>Experients —— Datasets</vt:lpstr>
      <vt:lpstr>Experiments ——  Datasets </vt:lpstr>
      <vt:lpstr>Experiments —— Hyperparameters determination</vt:lpstr>
      <vt:lpstr>Experiments —— Hyperparameters determination</vt:lpstr>
      <vt:lpstr>Experiments —— Results on SIPaKMeD</vt:lpstr>
      <vt:lpstr>Experiments —— Results on SIPaKMeD </vt:lpstr>
      <vt:lpstr>Experiments —— Results on Motic</vt:lpstr>
      <vt:lpstr>Experiments —— Results on Motic</vt:lpstr>
      <vt:lpstr>Experiments —— Results on Motic</vt:lpstr>
      <vt:lpstr>Experiments —— Results on Motic</vt:lpstr>
      <vt:lpstr>Discussion</vt:lpstr>
      <vt:lpstr>Discussion</vt:lpstr>
      <vt:lpstr>Discussion</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Cervical cell classification with graph convolutional network</dc:title>
  <dc:subject/>
  <dc:creator>钱 霖奕</dc:creator>
  <cp:keywords/>
  <dc:description/>
  <cp:lastModifiedBy>钱 霖奕</cp:lastModifiedBy>
  <cp:revision>10</cp:revision>
  <dcterms:created xsi:type="dcterms:W3CDTF">2022-08-04T09:37:12Z</dcterms:created>
  <dcterms:modified xsi:type="dcterms:W3CDTF">2022-10-27T12:28:15Z</dcterms:modified>
  <cp:category/>
</cp:coreProperties>
</file>

<file path=docProps/thumbnail.jpeg>
</file>